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8" r:id="rId3"/>
    <p:sldId id="270" r:id="rId4"/>
    <p:sldId id="271" r:id="rId5"/>
    <p:sldId id="274" r:id="rId6"/>
    <p:sldId id="272" r:id="rId7"/>
    <p:sldId id="283" r:id="rId8"/>
    <p:sldId id="284" r:id="rId9"/>
    <p:sldId id="339" r:id="rId10"/>
    <p:sldId id="351" r:id="rId11"/>
    <p:sldId id="273" r:id="rId12"/>
    <p:sldId id="280" r:id="rId13"/>
    <p:sldId id="259" r:id="rId14"/>
    <p:sldId id="340" r:id="rId15"/>
    <p:sldId id="278" r:id="rId16"/>
    <p:sldId id="343" r:id="rId17"/>
    <p:sldId id="354" r:id="rId18"/>
    <p:sldId id="266" r:id="rId19"/>
    <p:sldId id="345" r:id="rId20"/>
    <p:sldId id="346" r:id="rId21"/>
    <p:sldId id="347" r:id="rId22"/>
    <p:sldId id="275" r:id="rId23"/>
    <p:sldId id="258" r:id="rId24"/>
    <p:sldId id="353" r:id="rId25"/>
    <p:sldId id="260" r:id="rId26"/>
    <p:sldId id="276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FF00FF"/>
    <a:srgbClr val="FF0066"/>
    <a:srgbClr val="F1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304153-67F7-4AFC-9B77-ED85CF0802B1}" v="797" dt="2023-01-27T11:54:0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a Kanam" userId="d76ff2d0f55bfaec" providerId="LiveId" clId="{5B304153-67F7-4AFC-9B77-ED85CF0802B1}"/>
    <pc:docChg chg="undo custSel addSld delSld modSld sldOrd">
      <pc:chgData name="Fina Kanam" userId="d76ff2d0f55bfaec" providerId="LiveId" clId="{5B304153-67F7-4AFC-9B77-ED85CF0802B1}" dt="2023-01-27T12:02:29.938" v="6895" actId="2696"/>
      <pc:docMkLst>
        <pc:docMk/>
      </pc:docMkLst>
      <pc:sldChg chg="modSp mod">
        <pc:chgData name="Fina Kanam" userId="d76ff2d0f55bfaec" providerId="LiveId" clId="{5B304153-67F7-4AFC-9B77-ED85CF0802B1}" dt="2023-01-27T10:04:27.159" v="1556" actId="1076"/>
        <pc:sldMkLst>
          <pc:docMk/>
          <pc:sldMk cId="2575739378" sldId="256"/>
        </pc:sldMkLst>
        <pc:spChg chg="mod">
          <ac:chgData name="Fina Kanam" userId="d76ff2d0f55bfaec" providerId="LiveId" clId="{5B304153-67F7-4AFC-9B77-ED85CF0802B1}" dt="2023-01-27T09:49:42.005" v="56" actId="20577"/>
          <ac:spMkLst>
            <pc:docMk/>
            <pc:sldMk cId="2575739378" sldId="256"/>
            <ac:spMk id="2" creationId="{153B8745-54E3-1A73-FDCA-DD050751A61E}"/>
          </ac:spMkLst>
        </pc:spChg>
        <pc:picChg chg="mod">
          <ac:chgData name="Fina Kanam" userId="d76ff2d0f55bfaec" providerId="LiveId" clId="{5B304153-67F7-4AFC-9B77-ED85CF0802B1}" dt="2023-01-27T10:04:27.159" v="1556" actId="1076"/>
          <ac:picMkLst>
            <pc:docMk/>
            <pc:sldMk cId="2575739378" sldId="256"/>
            <ac:picMk id="4" creationId="{00000000-0000-0000-0000-000000000000}"/>
          </ac:picMkLst>
        </pc:picChg>
      </pc:sldChg>
      <pc:sldChg chg="add del">
        <pc:chgData name="Fina Kanam" userId="d76ff2d0f55bfaec" providerId="LiveId" clId="{5B304153-67F7-4AFC-9B77-ED85CF0802B1}" dt="2023-01-27T11:53:20.338" v="6882" actId="2696"/>
        <pc:sldMkLst>
          <pc:docMk/>
          <pc:sldMk cId="2492589931" sldId="257"/>
        </pc:sldMkLst>
      </pc:sldChg>
      <pc:sldChg chg="add">
        <pc:chgData name="Fina Kanam" userId="d76ff2d0f55bfaec" providerId="LiveId" clId="{5B304153-67F7-4AFC-9B77-ED85CF0802B1}" dt="2023-01-27T11:50:00.873" v="6877"/>
        <pc:sldMkLst>
          <pc:docMk/>
          <pc:sldMk cId="3328162653" sldId="258"/>
        </pc:sldMkLst>
      </pc:sldChg>
      <pc:sldChg chg="modSp mod">
        <pc:chgData name="Fina Kanam" userId="d76ff2d0f55bfaec" providerId="LiveId" clId="{5B304153-67F7-4AFC-9B77-ED85CF0802B1}" dt="2023-01-27T11:23:05.777" v="4678"/>
        <pc:sldMkLst>
          <pc:docMk/>
          <pc:sldMk cId="3117667873" sldId="259"/>
        </pc:sldMkLst>
        <pc:spChg chg="mod">
          <ac:chgData name="Fina Kanam" userId="d76ff2d0f55bfaec" providerId="LiveId" clId="{5B304153-67F7-4AFC-9B77-ED85CF0802B1}" dt="2023-01-27T11:22:35.466" v="4677"/>
          <ac:spMkLst>
            <pc:docMk/>
            <pc:sldMk cId="3117667873" sldId="259"/>
            <ac:spMk id="3" creationId="{00000000-0000-0000-0000-000000000000}"/>
          </ac:spMkLst>
        </pc:spChg>
        <pc:spChg chg="mod">
          <ac:chgData name="Fina Kanam" userId="d76ff2d0f55bfaec" providerId="LiveId" clId="{5B304153-67F7-4AFC-9B77-ED85CF0802B1}" dt="2023-01-27T11:23:05.777" v="4678"/>
          <ac:spMkLst>
            <pc:docMk/>
            <pc:sldMk cId="3117667873" sldId="259"/>
            <ac:spMk id="5" creationId="{91323E88-3717-04D0-9309-0A9DAEEF3BAF}"/>
          </ac:spMkLst>
        </pc:spChg>
      </pc:sldChg>
      <pc:sldChg chg="add">
        <pc:chgData name="Fina Kanam" userId="d76ff2d0f55bfaec" providerId="LiveId" clId="{5B304153-67F7-4AFC-9B77-ED85CF0802B1}" dt="2023-01-27T11:50:00.873" v="6877"/>
        <pc:sldMkLst>
          <pc:docMk/>
          <pc:sldMk cId="3797616857" sldId="260"/>
        </pc:sldMkLst>
      </pc:sldChg>
      <pc:sldChg chg="modSp mod">
        <pc:chgData name="Fina Kanam" userId="d76ff2d0f55bfaec" providerId="LiveId" clId="{5B304153-67F7-4AFC-9B77-ED85CF0802B1}" dt="2023-01-27T11:35:43.613" v="5627" actId="20577"/>
        <pc:sldMkLst>
          <pc:docMk/>
          <pc:sldMk cId="2351526263" sldId="266"/>
        </pc:sldMkLst>
        <pc:spChg chg="mod">
          <ac:chgData name="Fina Kanam" userId="d76ff2d0f55bfaec" providerId="LiveId" clId="{5B304153-67F7-4AFC-9B77-ED85CF0802B1}" dt="2023-01-27T11:33:27.678" v="5181"/>
          <ac:spMkLst>
            <pc:docMk/>
            <pc:sldMk cId="2351526263" sldId="266"/>
            <ac:spMk id="2" creationId="{00000000-0000-0000-0000-000000000000}"/>
          </ac:spMkLst>
        </pc:spChg>
        <pc:graphicFrameChg chg="modGraphic">
          <ac:chgData name="Fina Kanam" userId="d76ff2d0f55bfaec" providerId="LiveId" clId="{5B304153-67F7-4AFC-9B77-ED85CF0802B1}" dt="2023-01-27T11:35:43.613" v="5627" actId="20577"/>
          <ac:graphicFrameMkLst>
            <pc:docMk/>
            <pc:sldMk cId="2351526263" sldId="266"/>
            <ac:graphicFrameMk id="3" creationId="{00000000-0000-0000-0000-000000000000}"/>
          </ac:graphicFrameMkLst>
        </pc:graphicFrameChg>
      </pc:sldChg>
      <pc:sldChg chg="modSp mod">
        <pc:chgData name="Fina Kanam" userId="d76ff2d0f55bfaec" providerId="LiveId" clId="{5B304153-67F7-4AFC-9B77-ED85CF0802B1}" dt="2023-01-27T09:56:10.899" v="473" actId="20577"/>
        <pc:sldMkLst>
          <pc:docMk/>
          <pc:sldMk cId="3551798820" sldId="268"/>
        </pc:sldMkLst>
        <pc:spChg chg="mod">
          <ac:chgData name="Fina Kanam" userId="d76ff2d0f55bfaec" providerId="LiveId" clId="{5B304153-67F7-4AFC-9B77-ED85CF0802B1}" dt="2023-01-27T09:56:10.899" v="473" actId="20577"/>
          <ac:spMkLst>
            <pc:docMk/>
            <pc:sldMk cId="3551798820" sldId="268"/>
            <ac:spMk id="9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0:02:03.659" v="1497" actId="20577"/>
        <pc:sldMkLst>
          <pc:docMk/>
          <pc:sldMk cId="1285215424" sldId="270"/>
        </pc:sldMkLst>
        <pc:spChg chg="mod">
          <ac:chgData name="Fina Kanam" userId="d76ff2d0f55bfaec" providerId="LiveId" clId="{5B304153-67F7-4AFC-9B77-ED85CF0802B1}" dt="2023-01-27T10:01:03.246" v="1241" actId="20577"/>
          <ac:spMkLst>
            <pc:docMk/>
            <pc:sldMk cId="1285215424" sldId="270"/>
            <ac:spMk id="3" creationId="{92331003-EB3B-DE40-CD69-A35AFF30463F}"/>
          </ac:spMkLst>
        </pc:spChg>
        <pc:spChg chg="mod">
          <ac:chgData name="Fina Kanam" userId="d76ff2d0f55bfaec" providerId="LiveId" clId="{5B304153-67F7-4AFC-9B77-ED85CF0802B1}" dt="2023-01-27T10:02:03.659" v="1497" actId="20577"/>
          <ac:spMkLst>
            <pc:docMk/>
            <pc:sldMk cId="1285215424" sldId="270"/>
            <ac:spMk id="4" creationId="{3DCFB77F-608C-6A22-DCDB-403092EF028E}"/>
          </ac:spMkLst>
        </pc:spChg>
        <pc:spChg chg="mod">
          <ac:chgData name="Fina Kanam" userId="d76ff2d0f55bfaec" providerId="LiveId" clId="{5B304153-67F7-4AFC-9B77-ED85CF0802B1}" dt="2023-01-27T09:56:53.132" v="502" actId="20577"/>
          <ac:spMkLst>
            <pc:docMk/>
            <pc:sldMk cId="1285215424" sldId="270"/>
            <ac:spMk id="9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0:02:27.180" v="1543" actId="20577"/>
        <pc:sldMkLst>
          <pc:docMk/>
          <pc:sldMk cId="3175948188" sldId="271"/>
        </pc:sldMkLst>
        <pc:spChg chg="mod">
          <ac:chgData name="Fina Kanam" userId="d76ff2d0f55bfaec" providerId="LiveId" clId="{5B304153-67F7-4AFC-9B77-ED85CF0802B1}" dt="2023-01-27T10:02:27.180" v="1543" actId="20577"/>
          <ac:spMkLst>
            <pc:docMk/>
            <pc:sldMk cId="3175948188" sldId="271"/>
            <ac:spMk id="9" creationId="{00000000-0000-0000-0000-000000000000}"/>
          </ac:spMkLst>
        </pc:spChg>
      </pc:sldChg>
      <pc:sldChg chg="addSp delSp modSp mod">
        <pc:chgData name="Fina Kanam" userId="d76ff2d0f55bfaec" providerId="LiveId" clId="{5B304153-67F7-4AFC-9B77-ED85CF0802B1}" dt="2023-01-27T10:43:22.829" v="2515"/>
        <pc:sldMkLst>
          <pc:docMk/>
          <pc:sldMk cId="562104111" sldId="272"/>
        </pc:sldMkLst>
        <pc:spChg chg="add mod">
          <ac:chgData name="Fina Kanam" userId="d76ff2d0f55bfaec" providerId="LiveId" clId="{5B304153-67F7-4AFC-9B77-ED85CF0802B1}" dt="2023-01-27T10:36:30.042" v="2504" actId="113"/>
          <ac:spMkLst>
            <pc:docMk/>
            <pc:sldMk cId="562104111" sldId="272"/>
            <ac:spMk id="2" creationId="{87C96E8C-9CD5-35F6-FA91-F0E58C827750}"/>
          </ac:spMkLst>
        </pc:spChg>
        <pc:spChg chg="add mod">
          <ac:chgData name="Fina Kanam" userId="d76ff2d0f55bfaec" providerId="LiveId" clId="{5B304153-67F7-4AFC-9B77-ED85CF0802B1}" dt="2023-01-27T10:42:44.745" v="2514" actId="20577"/>
          <ac:spMkLst>
            <pc:docMk/>
            <pc:sldMk cId="562104111" sldId="272"/>
            <ac:spMk id="4" creationId="{6E6C2CF7-D3F3-4183-60DF-AE63D7D104C1}"/>
          </ac:spMkLst>
        </pc:spChg>
        <pc:spChg chg="mod">
          <ac:chgData name="Fina Kanam" userId="d76ff2d0f55bfaec" providerId="LiveId" clId="{5B304153-67F7-4AFC-9B77-ED85CF0802B1}" dt="2023-01-27T10:43:22.829" v="2515"/>
          <ac:spMkLst>
            <pc:docMk/>
            <pc:sldMk cId="562104111" sldId="272"/>
            <ac:spMk id="9" creationId="{00000000-0000-0000-0000-000000000000}"/>
          </ac:spMkLst>
        </pc:spChg>
        <pc:picChg chg="del">
          <ac:chgData name="Fina Kanam" userId="d76ff2d0f55bfaec" providerId="LiveId" clId="{5B304153-67F7-4AFC-9B77-ED85CF0802B1}" dt="2023-01-27T10:35:45.416" v="2496" actId="478"/>
          <ac:picMkLst>
            <pc:docMk/>
            <pc:sldMk cId="562104111" sldId="272"/>
            <ac:picMk id="7" creationId="{00000000-0000-0000-0000-000000000000}"/>
          </ac:picMkLst>
        </pc:picChg>
        <pc:picChg chg="del">
          <ac:chgData name="Fina Kanam" userId="d76ff2d0f55bfaec" providerId="LiveId" clId="{5B304153-67F7-4AFC-9B77-ED85CF0802B1}" dt="2023-01-27T10:41:55.043" v="2508" actId="478"/>
          <ac:picMkLst>
            <pc:docMk/>
            <pc:sldMk cId="562104111" sldId="272"/>
            <ac:picMk id="10" creationId="{EDF6A996-CA34-BAD5-1B0A-976149A0DBEF}"/>
          </ac:picMkLst>
        </pc:picChg>
      </pc:sldChg>
      <pc:sldChg chg="modSp mod">
        <pc:chgData name="Fina Kanam" userId="d76ff2d0f55bfaec" providerId="LiveId" clId="{5B304153-67F7-4AFC-9B77-ED85CF0802B1}" dt="2023-01-27T11:10:31.138" v="3607" actId="20577"/>
        <pc:sldMkLst>
          <pc:docMk/>
          <pc:sldMk cId="1361985996" sldId="273"/>
        </pc:sldMkLst>
        <pc:spChg chg="mod">
          <ac:chgData name="Fina Kanam" userId="d76ff2d0f55bfaec" providerId="LiveId" clId="{5B304153-67F7-4AFC-9B77-ED85CF0802B1}" dt="2023-01-27T11:08:59.548" v="3339" actId="20577"/>
          <ac:spMkLst>
            <pc:docMk/>
            <pc:sldMk cId="1361985996" sldId="273"/>
            <ac:spMk id="9" creationId="{00000000-0000-0000-0000-000000000000}"/>
          </ac:spMkLst>
        </pc:spChg>
        <pc:spChg chg="mod">
          <ac:chgData name="Fina Kanam" userId="d76ff2d0f55bfaec" providerId="LiveId" clId="{5B304153-67F7-4AFC-9B77-ED85CF0802B1}" dt="2023-01-27T11:10:31.138" v="3607" actId="20577"/>
          <ac:spMkLst>
            <pc:docMk/>
            <pc:sldMk cId="1361985996" sldId="273"/>
            <ac:spMk id="10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0:14:48.980" v="2379" actId="20577"/>
        <pc:sldMkLst>
          <pc:docMk/>
          <pc:sldMk cId="3503506596" sldId="274"/>
        </pc:sldMkLst>
        <pc:spChg chg="mod">
          <ac:chgData name="Fina Kanam" userId="d76ff2d0f55bfaec" providerId="LiveId" clId="{5B304153-67F7-4AFC-9B77-ED85CF0802B1}" dt="2023-01-27T10:14:48.980" v="2379" actId="20577"/>
          <ac:spMkLst>
            <pc:docMk/>
            <pc:sldMk cId="3503506596" sldId="274"/>
            <ac:spMk id="2" creationId="{00000000-0000-0000-0000-000000000000}"/>
          </ac:spMkLst>
        </pc:spChg>
        <pc:spChg chg="mod">
          <ac:chgData name="Fina Kanam" userId="d76ff2d0f55bfaec" providerId="LiveId" clId="{5B304153-67F7-4AFC-9B77-ED85CF0802B1}" dt="2023-01-27T10:03:19.775" v="1555" actId="20577"/>
          <ac:spMkLst>
            <pc:docMk/>
            <pc:sldMk cId="3503506596" sldId="274"/>
            <ac:spMk id="4" creationId="{7163C65B-6C5B-9344-5833-A773704783E8}"/>
          </ac:spMkLst>
        </pc:spChg>
      </pc:sldChg>
      <pc:sldChg chg="ord">
        <pc:chgData name="Fina Kanam" userId="d76ff2d0f55bfaec" providerId="LiveId" clId="{5B304153-67F7-4AFC-9B77-ED85CF0802B1}" dt="2023-01-27T11:50:37.193" v="6880"/>
        <pc:sldMkLst>
          <pc:docMk/>
          <pc:sldMk cId="811715802" sldId="276"/>
        </pc:sldMkLst>
      </pc:sldChg>
      <pc:sldChg chg="modSp mod">
        <pc:chgData name="Fina Kanam" userId="d76ff2d0f55bfaec" providerId="LiveId" clId="{5B304153-67F7-4AFC-9B77-ED85CF0802B1}" dt="2023-01-27T11:30:42.438" v="5177" actId="113"/>
        <pc:sldMkLst>
          <pc:docMk/>
          <pc:sldMk cId="3008437914" sldId="278"/>
        </pc:sldMkLst>
        <pc:spChg chg="mod">
          <ac:chgData name="Fina Kanam" userId="d76ff2d0f55bfaec" providerId="LiveId" clId="{5B304153-67F7-4AFC-9B77-ED85CF0802B1}" dt="2023-01-27T11:30:42.438" v="5177" actId="113"/>
          <ac:spMkLst>
            <pc:docMk/>
            <pc:sldMk cId="3008437914" sldId="278"/>
            <ac:spMk id="2" creationId="{00000000-0000-0000-0000-000000000000}"/>
          </ac:spMkLst>
        </pc:spChg>
        <pc:spChg chg="mod">
          <ac:chgData name="Fina Kanam" userId="d76ff2d0f55bfaec" providerId="LiveId" clId="{5B304153-67F7-4AFC-9B77-ED85CF0802B1}" dt="2023-01-27T11:27:34.209" v="5106" actId="20577"/>
          <ac:spMkLst>
            <pc:docMk/>
            <pc:sldMk cId="3008437914" sldId="278"/>
            <ac:spMk id="6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1:15:48.959" v="4159" actId="20577"/>
        <pc:sldMkLst>
          <pc:docMk/>
          <pc:sldMk cId="2379463115" sldId="280"/>
        </pc:sldMkLst>
        <pc:spChg chg="mod">
          <ac:chgData name="Fina Kanam" userId="d76ff2d0f55bfaec" providerId="LiveId" clId="{5B304153-67F7-4AFC-9B77-ED85CF0802B1}" dt="2023-01-27T11:15:48.959" v="4159" actId="20577"/>
          <ac:spMkLst>
            <pc:docMk/>
            <pc:sldMk cId="2379463115" sldId="280"/>
            <ac:spMk id="7" creationId="{00000000-0000-0000-0000-000000000000}"/>
          </ac:spMkLst>
        </pc:spChg>
        <pc:spChg chg="mod">
          <ac:chgData name="Fina Kanam" userId="d76ff2d0f55bfaec" providerId="LiveId" clId="{5B304153-67F7-4AFC-9B77-ED85CF0802B1}" dt="2023-01-27T11:12:16.352" v="3608"/>
          <ac:spMkLst>
            <pc:docMk/>
            <pc:sldMk cId="2379463115" sldId="280"/>
            <ac:spMk id="9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0:43:27.730" v="2516"/>
        <pc:sldMkLst>
          <pc:docMk/>
          <pc:sldMk cId="1383547592" sldId="283"/>
        </pc:sldMkLst>
        <pc:spChg chg="mod">
          <ac:chgData name="Fina Kanam" userId="d76ff2d0f55bfaec" providerId="LiveId" clId="{5B304153-67F7-4AFC-9B77-ED85CF0802B1}" dt="2023-01-27T10:43:27.730" v="2516"/>
          <ac:spMkLst>
            <pc:docMk/>
            <pc:sldMk cId="1383547592" sldId="283"/>
            <ac:spMk id="2" creationId="{B720F0F4-DDFA-9DD6-E9B5-1F5346F02976}"/>
          </ac:spMkLst>
        </pc:spChg>
      </pc:sldChg>
      <pc:sldChg chg="modSp mod">
        <pc:chgData name="Fina Kanam" userId="d76ff2d0f55bfaec" providerId="LiveId" clId="{5B304153-67F7-4AFC-9B77-ED85CF0802B1}" dt="2023-01-27T10:47:36.983" v="2817" actId="20577"/>
        <pc:sldMkLst>
          <pc:docMk/>
          <pc:sldMk cId="125333938" sldId="284"/>
        </pc:sldMkLst>
        <pc:spChg chg="mod">
          <ac:chgData name="Fina Kanam" userId="d76ff2d0f55bfaec" providerId="LiveId" clId="{5B304153-67F7-4AFC-9B77-ED85CF0802B1}" dt="2023-01-27T10:43:32.812" v="2517"/>
          <ac:spMkLst>
            <pc:docMk/>
            <pc:sldMk cId="125333938" sldId="284"/>
            <ac:spMk id="2" creationId="{B720F0F4-DDFA-9DD6-E9B5-1F5346F02976}"/>
          </ac:spMkLst>
        </pc:spChg>
        <pc:spChg chg="mod">
          <ac:chgData name="Fina Kanam" userId="d76ff2d0f55bfaec" providerId="LiveId" clId="{5B304153-67F7-4AFC-9B77-ED85CF0802B1}" dt="2023-01-27T10:44:09.681" v="2576" actId="20577"/>
          <ac:spMkLst>
            <pc:docMk/>
            <pc:sldMk cId="125333938" sldId="284"/>
            <ac:spMk id="7" creationId="{BA4A5AE1-4A52-EE42-5849-A83BF48FFA90}"/>
          </ac:spMkLst>
        </pc:spChg>
        <pc:spChg chg="mod">
          <ac:chgData name="Fina Kanam" userId="d76ff2d0f55bfaec" providerId="LiveId" clId="{5B304153-67F7-4AFC-9B77-ED85CF0802B1}" dt="2023-01-27T10:47:36.983" v="2817" actId="20577"/>
          <ac:spMkLst>
            <pc:docMk/>
            <pc:sldMk cId="125333938" sldId="284"/>
            <ac:spMk id="11" creationId="{8459DDB2-A3E0-139C-EDDF-8638AB0AA0B5}"/>
          </ac:spMkLst>
        </pc:spChg>
      </pc:sldChg>
      <pc:sldChg chg="modSp mod">
        <pc:chgData name="Fina Kanam" userId="d76ff2d0f55bfaec" providerId="LiveId" clId="{5B304153-67F7-4AFC-9B77-ED85CF0802B1}" dt="2023-01-27T10:48:09.035" v="2857" actId="20577"/>
        <pc:sldMkLst>
          <pc:docMk/>
          <pc:sldMk cId="613293389" sldId="339"/>
        </pc:sldMkLst>
        <pc:spChg chg="mod">
          <ac:chgData name="Fina Kanam" userId="d76ff2d0f55bfaec" providerId="LiveId" clId="{5B304153-67F7-4AFC-9B77-ED85CF0802B1}" dt="2023-01-27T10:48:09.035" v="2857" actId="20577"/>
          <ac:spMkLst>
            <pc:docMk/>
            <pc:sldMk cId="613293389" sldId="339"/>
            <ac:spMk id="3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1:26:31.170" v="4962" actId="20577"/>
        <pc:sldMkLst>
          <pc:docMk/>
          <pc:sldMk cId="526734765" sldId="340"/>
        </pc:sldMkLst>
        <pc:spChg chg="mod">
          <ac:chgData name="Fina Kanam" userId="d76ff2d0f55bfaec" providerId="LiveId" clId="{5B304153-67F7-4AFC-9B77-ED85CF0802B1}" dt="2023-01-27T11:23:15.118" v="4679"/>
          <ac:spMkLst>
            <pc:docMk/>
            <pc:sldMk cId="526734765" sldId="340"/>
            <ac:spMk id="7" creationId="{91323E88-3717-04D0-9309-0A9DAEEF3BAF}"/>
          </ac:spMkLst>
        </pc:spChg>
        <pc:spChg chg="mod">
          <ac:chgData name="Fina Kanam" userId="d76ff2d0f55bfaec" providerId="LiveId" clId="{5B304153-67F7-4AFC-9B77-ED85CF0802B1}" dt="2023-01-27T11:24:04.679" v="4702" actId="20577"/>
          <ac:spMkLst>
            <pc:docMk/>
            <pc:sldMk cId="526734765" sldId="340"/>
            <ac:spMk id="10" creationId="{00000000-0000-0000-0000-000000000000}"/>
          </ac:spMkLst>
        </pc:spChg>
        <pc:graphicFrameChg chg="mod">
          <ac:chgData name="Fina Kanam" userId="d76ff2d0f55bfaec" providerId="LiveId" clId="{5B304153-67F7-4AFC-9B77-ED85CF0802B1}" dt="2023-01-27T11:24:52.826" v="4799" actId="20577"/>
          <ac:graphicFrameMkLst>
            <pc:docMk/>
            <pc:sldMk cId="526734765" sldId="340"/>
            <ac:graphicFrameMk id="3" creationId="{00000000-0000-0000-0000-000000000000}"/>
          </ac:graphicFrameMkLst>
        </pc:graphicFrameChg>
        <pc:graphicFrameChg chg="mod">
          <ac:chgData name="Fina Kanam" userId="d76ff2d0f55bfaec" providerId="LiveId" clId="{5B304153-67F7-4AFC-9B77-ED85CF0802B1}" dt="2023-01-27T11:26:31.170" v="4962" actId="20577"/>
          <ac:graphicFrameMkLst>
            <pc:docMk/>
            <pc:sldMk cId="526734765" sldId="340"/>
            <ac:graphicFrameMk id="6" creationId="{2F280DD5-3C5F-7C94-A2D3-C4C462E77AAA}"/>
          </ac:graphicFrameMkLst>
        </pc:graphicFrameChg>
      </pc:sldChg>
      <pc:sldChg chg="modSp mod">
        <pc:chgData name="Fina Kanam" userId="d76ff2d0f55bfaec" providerId="LiveId" clId="{5B304153-67F7-4AFC-9B77-ED85CF0802B1}" dt="2023-01-27T11:54:27.196" v="6885" actId="1036"/>
        <pc:sldMkLst>
          <pc:docMk/>
          <pc:sldMk cId="2569389332" sldId="343"/>
        </pc:sldMkLst>
        <pc:spChg chg="mod">
          <ac:chgData name="Fina Kanam" userId="d76ff2d0f55bfaec" providerId="LiveId" clId="{5B304153-67F7-4AFC-9B77-ED85CF0802B1}" dt="2023-01-27T11:32:01.037" v="5179"/>
          <ac:spMkLst>
            <pc:docMk/>
            <pc:sldMk cId="2569389332" sldId="343"/>
            <ac:spMk id="6" creationId="{00000000-0000-0000-0000-000000000000}"/>
          </ac:spMkLst>
        </pc:spChg>
        <pc:picChg chg="mod">
          <ac:chgData name="Fina Kanam" userId="d76ff2d0f55bfaec" providerId="LiveId" clId="{5B304153-67F7-4AFC-9B77-ED85CF0802B1}" dt="2023-01-27T11:54:27.196" v="6885" actId="1036"/>
          <ac:picMkLst>
            <pc:docMk/>
            <pc:sldMk cId="2569389332" sldId="343"/>
            <ac:picMk id="3" creationId="{00000000-0000-0000-0000-000000000000}"/>
          </ac:picMkLst>
        </pc:picChg>
      </pc:sldChg>
      <pc:sldChg chg="modSp del mod">
        <pc:chgData name="Fina Kanam" userId="d76ff2d0f55bfaec" providerId="LiveId" clId="{5B304153-67F7-4AFC-9B77-ED85CF0802B1}" dt="2023-01-27T11:54:16.140" v="6884" actId="2696"/>
        <pc:sldMkLst>
          <pc:docMk/>
          <pc:sldMk cId="3248697895" sldId="344"/>
        </pc:sldMkLst>
        <pc:spChg chg="mod">
          <ac:chgData name="Fina Kanam" userId="d76ff2d0f55bfaec" providerId="LiveId" clId="{5B304153-67F7-4AFC-9B77-ED85CF0802B1}" dt="2023-01-27T11:32:07.677" v="5180"/>
          <ac:spMkLst>
            <pc:docMk/>
            <pc:sldMk cId="3248697895" sldId="344"/>
            <ac:spMk id="6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1:38:46.434" v="5758" actId="20577"/>
        <pc:sldMkLst>
          <pc:docMk/>
          <pc:sldMk cId="381245022" sldId="345"/>
        </pc:sldMkLst>
        <pc:spChg chg="mod">
          <ac:chgData name="Fina Kanam" userId="d76ff2d0f55bfaec" providerId="LiveId" clId="{5B304153-67F7-4AFC-9B77-ED85CF0802B1}" dt="2023-01-27T11:38:46.434" v="5758" actId="20577"/>
          <ac:spMkLst>
            <pc:docMk/>
            <pc:sldMk cId="381245022" sldId="345"/>
            <ac:spMk id="2" creationId="{00000000-0000-0000-0000-000000000000}"/>
          </ac:spMkLst>
        </pc:spChg>
        <pc:spChg chg="mod">
          <ac:chgData name="Fina Kanam" userId="d76ff2d0f55bfaec" providerId="LiveId" clId="{5B304153-67F7-4AFC-9B77-ED85CF0802B1}" dt="2023-01-27T11:36:04.275" v="5628"/>
          <ac:spMkLst>
            <pc:docMk/>
            <pc:sldMk cId="381245022" sldId="345"/>
            <ac:spMk id="6" creationId="{00000000-0000-0000-0000-000000000000}"/>
          </ac:spMkLst>
        </pc:spChg>
      </pc:sldChg>
      <pc:sldChg chg="modSp mod">
        <pc:chgData name="Fina Kanam" userId="d76ff2d0f55bfaec" providerId="LiveId" clId="{5B304153-67F7-4AFC-9B77-ED85CF0802B1}" dt="2023-01-27T11:45:29.604" v="6389"/>
        <pc:sldMkLst>
          <pc:docMk/>
          <pc:sldMk cId="3847853330" sldId="346"/>
        </pc:sldMkLst>
        <pc:spChg chg="mod">
          <ac:chgData name="Fina Kanam" userId="d76ff2d0f55bfaec" providerId="LiveId" clId="{5B304153-67F7-4AFC-9B77-ED85CF0802B1}" dt="2023-01-27T11:45:29.604" v="6389"/>
          <ac:spMkLst>
            <pc:docMk/>
            <pc:sldMk cId="3847853330" sldId="346"/>
            <ac:spMk id="6" creationId="{00000000-0000-0000-0000-000000000000}"/>
          </ac:spMkLst>
        </pc:spChg>
        <pc:spChg chg="mod">
          <ac:chgData name="Fina Kanam" userId="d76ff2d0f55bfaec" providerId="LiveId" clId="{5B304153-67F7-4AFC-9B77-ED85CF0802B1}" dt="2023-01-27T11:40:27.390" v="6104" actId="20577"/>
          <ac:spMkLst>
            <pc:docMk/>
            <pc:sldMk cId="3847853330" sldId="346"/>
            <ac:spMk id="8" creationId="{00000000-0000-0000-0000-000000000000}"/>
          </ac:spMkLst>
        </pc:spChg>
        <pc:graphicFrameChg chg="mod">
          <ac:chgData name="Fina Kanam" userId="d76ff2d0f55bfaec" providerId="LiveId" clId="{5B304153-67F7-4AFC-9B77-ED85CF0802B1}" dt="2023-01-27T11:45:01.514" v="6388" actId="20577"/>
          <ac:graphicFrameMkLst>
            <pc:docMk/>
            <pc:sldMk cId="3847853330" sldId="346"/>
            <ac:graphicFrameMk id="3" creationId="{00000000-0000-0000-0000-000000000000}"/>
          </ac:graphicFrameMkLst>
        </pc:graphicFrameChg>
      </pc:sldChg>
      <pc:sldChg chg="modSp mod">
        <pc:chgData name="Fina Kanam" userId="d76ff2d0f55bfaec" providerId="LiveId" clId="{5B304153-67F7-4AFC-9B77-ED85CF0802B1}" dt="2023-01-27T11:48:39.052" v="6876" actId="20577"/>
        <pc:sldMkLst>
          <pc:docMk/>
          <pc:sldMk cId="1266998408" sldId="347"/>
        </pc:sldMkLst>
        <pc:spChg chg="mod">
          <ac:chgData name="Fina Kanam" userId="d76ff2d0f55bfaec" providerId="LiveId" clId="{5B304153-67F7-4AFC-9B77-ED85CF0802B1}" dt="2023-01-27T11:48:39.052" v="6876" actId="20577"/>
          <ac:spMkLst>
            <pc:docMk/>
            <pc:sldMk cId="1266998408" sldId="347"/>
            <ac:spMk id="2" creationId="{00000000-0000-0000-0000-000000000000}"/>
          </ac:spMkLst>
        </pc:spChg>
        <pc:spChg chg="mod">
          <ac:chgData name="Fina Kanam" userId="d76ff2d0f55bfaec" providerId="LiveId" clId="{5B304153-67F7-4AFC-9B77-ED85CF0802B1}" dt="2023-01-27T11:46:01.536" v="6474" actId="20577"/>
          <ac:spMkLst>
            <pc:docMk/>
            <pc:sldMk cId="1266998408" sldId="347"/>
            <ac:spMk id="9" creationId="{00000000-0000-0000-0000-000000000000}"/>
          </ac:spMkLst>
        </pc:spChg>
      </pc:sldChg>
      <pc:sldChg chg="del">
        <pc:chgData name="Fina Kanam" userId="d76ff2d0f55bfaec" providerId="LiveId" clId="{5B304153-67F7-4AFC-9B77-ED85CF0802B1}" dt="2023-01-27T11:50:28.723" v="6878" actId="2696"/>
        <pc:sldMkLst>
          <pc:docMk/>
          <pc:sldMk cId="299303449" sldId="348"/>
        </pc:sldMkLst>
      </pc:sldChg>
      <pc:sldChg chg="del">
        <pc:chgData name="Fina Kanam" userId="d76ff2d0f55bfaec" providerId="LiveId" clId="{5B304153-67F7-4AFC-9B77-ED85CF0802B1}" dt="2023-01-27T11:50:28.723" v="6878" actId="2696"/>
        <pc:sldMkLst>
          <pc:docMk/>
          <pc:sldMk cId="3543159247" sldId="349"/>
        </pc:sldMkLst>
      </pc:sldChg>
      <pc:sldChg chg="del">
        <pc:chgData name="Fina Kanam" userId="d76ff2d0f55bfaec" providerId="LiveId" clId="{5B304153-67F7-4AFC-9B77-ED85CF0802B1}" dt="2023-01-27T11:50:28.723" v="6878" actId="2696"/>
        <pc:sldMkLst>
          <pc:docMk/>
          <pc:sldMk cId="484835373" sldId="350"/>
        </pc:sldMkLst>
      </pc:sldChg>
      <pc:sldChg chg="modSp mod">
        <pc:chgData name="Fina Kanam" userId="d76ff2d0f55bfaec" providerId="LiveId" clId="{5B304153-67F7-4AFC-9B77-ED85CF0802B1}" dt="2023-01-27T11:07:38.604" v="3096" actId="20577"/>
        <pc:sldMkLst>
          <pc:docMk/>
          <pc:sldMk cId="752806943" sldId="351"/>
        </pc:sldMkLst>
        <pc:spChg chg="mod">
          <ac:chgData name="Fina Kanam" userId="d76ff2d0f55bfaec" providerId="LiveId" clId="{5B304153-67F7-4AFC-9B77-ED85CF0802B1}" dt="2023-01-27T11:02:24.816" v="2860"/>
          <ac:spMkLst>
            <pc:docMk/>
            <pc:sldMk cId="752806943" sldId="351"/>
            <ac:spMk id="8" creationId="{E6C1821D-700E-16FD-71E8-89E795AD5F24}"/>
          </ac:spMkLst>
        </pc:spChg>
        <pc:graphicFrameChg chg="mod">
          <ac:chgData name="Fina Kanam" userId="d76ff2d0f55bfaec" providerId="LiveId" clId="{5B304153-67F7-4AFC-9B77-ED85CF0802B1}" dt="2023-01-27T11:07:38.604" v="3096" actId="20577"/>
          <ac:graphicFrameMkLst>
            <pc:docMk/>
            <pc:sldMk cId="752806943" sldId="351"/>
            <ac:graphicFrameMk id="5" creationId="{00000000-0000-0000-0000-000000000000}"/>
          </ac:graphicFrameMkLst>
        </pc:graphicFrameChg>
      </pc:sldChg>
      <pc:sldChg chg="new del">
        <pc:chgData name="Fina Kanam" userId="d76ff2d0f55bfaec" providerId="LiveId" clId="{5B304153-67F7-4AFC-9B77-ED85CF0802B1}" dt="2023-01-27T11:02:04.484" v="2859" actId="680"/>
        <pc:sldMkLst>
          <pc:docMk/>
          <pc:sldMk cId="3058989321" sldId="352"/>
        </pc:sldMkLst>
      </pc:sldChg>
      <pc:sldChg chg="add del">
        <pc:chgData name="Fina Kanam" userId="d76ff2d0f55bfaec" providerId="LiveId" clId="{5B304153-67F7-4AFC-9B77-ED85CF0802B1}" dt="2023-01-27T11:53:16.429" v="6881" actId="2696"/>
        <pc:sldMkLst>
          <pc:docMk/>
          <pc:sldMk cId="3801738778" sldId="352"/>
        </pc:sldMkLst>
      </pc:sldChg>
      <pc:sldChg chg="add">
        <pc:chgData name="Fina Kanam" userId="d76ff2d0f55bfaec" providerId="LiveId" clId="{5B304153-67F7-4AFC-9B77-ED85CF0802B1}" dt="2023-01-27T11:50:00.873" v="6877"/>
        <pc:sldMkLst>
          <pc:docMk/>
          <pc:sldMk cId="3512242150" sldId="353"/>
        </pc:sldMkLst>
      </pc:sldChg>
      <pc:sldChg chg="add">
        <pc:chgData name="Fina Kanam" userId="d76ff2d0f55bfaec" providerId="LiveId" clId="{5B304153-67F7-4AFC-9B77-ED85CF0802B1}" dt="2023-01-27T11:54:08.242" v="6883"/>
        <pc:sldMkLst>
          <pc:docMk/>
          <pc:sldMk cId="2730735898" sldId="354"/>
        </pc:sldMkLst>
      </pc:sldChg>
      <pc:sldChg chg="modSp new del mod">
        <pc:chgData name="Fina Kanam" userId="d76ff2d0f55bfaec" providerId="LiveId" clId="{5B304153-67F7-4AFC-9B77-ED85CF0802B1}" dt="2023-01-27T12:02:29.938" v="6895" actId="2696"/>
        <pc:sldMkLst>
          <pc:docMk/>
          <pc:sldMk cId="1864953545" sldId="355"/>
        </pc:sldMkLst>
        <pc:spChg chg="mod">
          <ac:chgData name="Fina Kanam" userId="d76ff2d0f55bfaec" providerId="LiveId" clId="{5B304153-67F7-4AFC-9B77-ED85CF0802B1}" dt="2023-01-27T12:00:00.774" v="6894"/>
          <ac:spMkLst>
            <pc:docMk/>
            <pc:sldMk cId="1864953545" sldId="355"/>
            <ac:spMk id="3" creationId="{2365A7B7-6870-B7E6-58E3-8E79A94633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C82CB-3E27-4453-B426-89AACFB93879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</dgm:pt>
    <dgm:pt modelId="{4E7364E8-8614-44E7-BED7-C28BFC3F4352}">
      <dgm:prSet phldrT="[Texte]" custT="1"/>
      <dgm:spPr/>
      <dgm:t>
        <a:bodyPr/>
        <a:lstStyle/>
        <a:p>
          <a:r>
            <a:rPr lang="fr-FR" sz="3200" b="1" dirty="0"/>
            <a:t>TWG</a:t>
          </a:r>
        </a:p>
        <a:p>
          <a:r>
            <a:rPr lang="fr-FR" sz="2300" dirty="0">
              <a:solidFill>
                <a:srgbClr val="0000FF"/>
              </a:solidFill>
            </a:rPr>
            <a:t>- Cergy-Pontoise</a:t>
          </a:r>
        </a:p>
        <a:p>
          <a:r>
            <a:rPr lang="fr-FR" sz="2300" dirty="0">
              <a:solidFill>
                <a:srgbClr val="0000FF"/>
              </a:solidFill>
            </a:rPr>
            <a:t>- Roissy Pays de France</a:t>
          </a:r>
        </a:p>
      </dgm:t>
    </dgm:pt>
    <dgm:pt modelId="{48D4FC26-1EB9-44F8-B687-52290335E4B5}" type="parTrans" cxnId="{2C6CC01F-5AB2-41E0-A382-D0A0C7FAF8C0}">
      <dgm:prSet/>
      <dgm:spPr/>
      <dgm:t>
        <a:bodyPr/>
        <a:lstStyle/>
        <a:p>
          <a:endParaRPr lang="fr-FR"/>
        </a:p>
      </dgm:t>
    </dgm:pt>
    <dgm:pt modelId="{87552304-1DE5-4CBA-9B7C-91C3C31B7E00}" type="sibTrans" cxnId="{2C6CC01F-5AB2-41E0-A382-D0A0C7FAF8C0}">
      <dgm:prSet/>
      <dgm:spPr/>
      <dgm:t>
        <a:bodyPr/>
        <a:lstStyle/>
        <a:p>
          <a:endParaRPr lang="fr-FR"/>
        </a:p>
      </dgm:t>
    </dgm:pt>
    <dgm:pt modelId="{A1C6631F-DC0D-4BED-BD0B-EA8255DB8D84}">
      <dgm:prSet custT="1"/>
      <dgm:spPr/>
      <dgm:t>
        <a:bodyPr/>
        <a:lstStyle/>
        <a:p>
          <a:r>
            <a:rPr lang="fr-FR" sz="2800" b="1" dirty="0"/>
            <a:t>3 </a:t>
          </a:r>
          <a:r>
            <a:rPr lang="fr-FR" sz="2800" b="1" dirty="0" err="1"/>
            <a:t>trades</a:t>
          </a:r>
          <a:r>
            <a:rPr lang="fr-FR" sz="2800" b="1" dirty="0"/>
            <a:t> </a:t>
          </a:r>
          <a:r>
            <a:rPr lang="fr-FR" sz="2800" b="1" dirty="0" err="1"/>
            <a:t>seleted</a:t>
          </a:r>
          <a:endParaRPr lang="fr-FR" sz="2800" b="1" dirty="0"/>
        </a:p>
        <a:p>
          <a:r>
            <a:rPr lang="fr-FR" sz="1700" dirty="0">
              <a:solidFill>
                <a:srgbClr val="0000FF"/>
              </a:solidFill>
            </a:rPr>
            <a:t>1. </a:t>
          </a:r>
          <a:r>
            <a:rPr lang="fr-FR" sz="1700" dirty="0" err="1">
              <a:solidFill>
                <a:srgbClr val="0000FF"/>
              </a:solidFill>
            </a:rPr>
            <a:t>Sorting</a:t>
          </a:r>
          <a:r>
            <a:rPr lang="fr-FR" sz="1700" dirty="0">
              <a:solidFill>
                <a:srgbClr val="0000FF"/>
              </a:solidFill>
            </a:rPr>
            <a:t> and valorisation of textile </a:t>
          </a:r>
          <a:r>
            <a:rPr lang="fr-FR" sz="1700" dirty="0" err="1">
              <a:solidFill>
                <a:srgbClr val="0000FF"/>
              </a:solidFill>
            </a:rPr>
            <a:t>waste</a:t>
          </a:r>
          <a:endParaRPr lang="fr-FR" sz="1700" dirty="0">
            <a:solidFill>
              <a:srgbClr val="0000FF"/>
            </a:solidFill>
          </a:endParaRPr>
        </a:p>
        <a:p>
          <a:r>
            <a:rPr lang="fr-FR" sz="1700" dirty="0">
              <a:solidFill>
                <a:srgbClr val="0000FF"/>
              </a:solidFill>
            </a:rPr>
            <a:t>2. </a:t>
          </a:r>
          <a:r>
            <a:rPr lang="fr-FR" sz="1700" dirty="0" err="1">
              <a:solidFill>
                <a:srgbClr val="0000FF"/>
              </a:solidFill>
            </a:rPr>
            <a:t>Personnal</a:t>
          </a:r>
          <a:r>
            <a:rPr lang="fr-FR" sz="1700" dirty="0">
              <a:solidFill>
                <a:srgbClr val="0000FF"/>
              </a:solidFill>
            </a:rPr>
            <a:t> assistance</a:t>
          </a:r>
        </a:p>
        <a:p>
          <a:r>
            <a:rPr lang="fr-FR" sz="1700" dirty="0">
              <a:solidFill>
                <a:srgbClr val="0000FF"/>
              </a:solidFill>
            </a:rPr>
            <a:t>3. Computer installation </a:t>
          </a:r>
        </a:p>
      </dgm:t>
    </dgm:pt>
    <dgm:pt modelId="{526DCC91-1F19-435E-B29C-C44BD16F41AF}" type="parTrans" cxnId="{D6C6EA58-71D4-4E42-B8BF-89AC452DD302}">
      <dgm:prSet/>
      <dgm:spPr/>
      <dgm:t>
        <a:bodyPr/>
        <a:lstStyle/>
        <a:p>
          <a:endParaRPr lang="fr-FR"/>
        </a:p>
      </dgm:t>
    </dgm:pt>
    <dgm:pt modelId="{20E71887-4387-4A6C-8276-59DC1661930B}" type="sibTrans" cxnId="{D6C6EA58-71D4-4E42-B8BF-89AC452DD302}">
      <dgm:prSet/>
      <dgm:spPr/>
      <dgm:t>
        <a:bodyPr/>
        <a:lstStyle/>
        <a:p>
          <a:endParaRPr lang="fr-FR"/>
        </a:p>
      </dgm:t>
    </dgm:pt>
    <dgm:pt modelId="{5AB15B48-8A4C-483E-AC67-F8F7F6F41782}">
      <dgm:prSet/>
      <dgm:spPr/>
      <dgm:t>
        <a:bodyPr/>
        <a:lstStyle/>
        <a:p>
          <a:r>
            <a:rPr lang="fr-FR" b="1" dirty="0"/>
            <a:t>3 micro-training groups</a:t>
          </a:r>
        </a:p>
      </dgm:t>
    </dgm:pt>
    <dgm:pt modelId="{60A93F48-03E2-4F12-9855-8E65BF6E5DD4}" type="parTrans" cxnId="{2889C392-FC59-477C-9A24-C1AA5B64B9A8}">
      <dgm:prSet/>
      <dgm:spPr/>
      <dgm:t>
        <a:bodyPr/>
        <a:lstStyle/>
        <a:p>
          <a:endParaRPr lang="fr-FR"/>
        </a:p>
      </dgm:t>
    </dgm:pt>
    <dgm:pt modelId="{731DDAE0-5838-4AA9-93FE-F4F980403CE0}" type="sibTrans" cxnId="{2889C392-FC59-477C-9A24-C1AA5B64B9A8}">
      <dgm:prSet/>
      <dgm:spPr/>
      <dgm:t>
        <a:bodyPr/>
        <a:lstStyle/>
        <a:p>
          <a:endParaRPr lang="fr-FR"/>
        </a:p>
      </dgm:t>
    </dgm:pt>
    <dgm:pt modelId="{44743132-4AAA-4429-883F-A32BEB2BB528}">
      <dgm:prSet/>
      <dgm:spPr/>
      <dgm:t>
        <a:bodyPr/>
        <a:lstStyle/>
        <a:p>
          <a:r>
            <a:rPr lang="fr-FR" b="1" dirty="0"/>
            <a:t>6 </a:t>
          </a:r>
          <a:r>
            <a:rPr lang="fr-FR" b="1" dirty="0" err="1"/>
            <a:t>skills</a:t>
          </a:r>
          <a:endParaRPr lang="fr-FR" b="1" dirty="0"/>
        </a:p>
      </dgm:t>
    </dgm:pt>
    <dgm:pt modelId="{9DD96D47-D458-40C3-8BDF-23343DB38BAA}" type="parTrans" cxnId="{8F4C5FC9-B7BF-44B2-8F36-EA1D0824DA7C}">
      <dgm:prSet/>
      <dgm:spPr/>
      <dgm:t>
        <a:bodyPr/>
        <a:lstStyle/>
        <a:p>
          <a:endParaRPr lang="fr-FR"/>
        </a:p>
      </dgm:t>
    </dgm:pt>
    <dgm:pt modelId="{A28F73C0-FF0B-46B4-9454-7C4EFA8CCF40}" type="sibTrans" cxnId="{8F4C5FC9-B7BF-44B2-8F36-EA1D0824DA7C}">
      <dgm:prSet/>
      <dgm:spPr/>
      <dgm:t>
        <a:bodyPr/>
        <a:lstStyle/>
        <a:p>
          <a:endParaRPr lang="fr-FR"/>
        </a:p>
      </dgm:t>
    </dgm:pt>
    <dgm:pt modelId="{3641C117-A4C9-47C9-B8EC-81A058BCD94F}" type="pres">
      <dgm:prSet presAssocID="{C27C82CB-3E27-4453-B426-89AACFB93879}" presName="CompostProcess" presStyleCnt="0">
        <dgm:presLayoutVars>
          <dgm:dir/>
          <dgm:resizeHandles val="exact"/>
        </dgm:presLayoutVars>
      </dgm:prSet>
      <dgm:spPr/>
    </dgm:pt>
    <dgm:pt modelId="{C0CEEEA1-5777-4786-8237-1A1F3D635969}" type="pres">
      <dgm:prSet presAssocID="{C27C82CB-3E27-4453-B426-89AACFB93879}" presName="arrow" presStyleLbl="bgShp" presStyleIdx="0" presStyleCnt="1"/>
      <dgm:spPr/>
    </dgm:pt>
    <dgm:pt modelId="{2A61A595-2E7C-4EE1-BB39-5007324D3655}" type="pres">
      <dgm:prSet presAssocID="{C27C82CB-3E27-4453-B426-89AACFB93879}" presName="linearProcess" presStyleCnt="0"/>
      <dgm:spPr/>
    </dgm:pt>
    <dgm:pt modelId="{E6CE7499-A35C-46CA-B12B-861CE7466F0A}" type="pres">
      <dgm:prSet presAssocID="{4E7364E8-8614-44E7-BED7-C28BFC3F4352}" presName="textNode" presStyleLbl="node1" presStyleIdx="0" presStyleCnt="4">
        <dgm:presLayoutVars>
          <dgm:bulletEnabled val="1"/>
        </dgm:presLayoutVars>
      </dgm:prSet>
      <dgm:spPr/>
    </dgm:pt>
    <dgm:pt modelId="{787905FE-D164-4BBE-BF8F-54F1B2F378F2}" type="pres">
      <dgm:prSet presAssocID="{87552304-1DE5-4CBA-9B7C-91C3C31B7E00}" presName="sibTrans" presStyleCnt="0"/>
      <dgm:spPr/>
    </dgm:pt>
    <dgm:pt modelId="{9B4F9158-8983-4575-A1AC-41D999736898}" type="pres">
      <dgm:prSet presAssocID="{A1C6631F-DC0D-4BED-BD0B-EA8255DB8D84}" presName="textNode" presStyleLbl="node1" presStyleIdx="1" presStyleCnt="4">
        <dgm:presLayoutVars>
          <dgm:bulletEnabled val="1"/>
        </dgm:presLayoutVars>
      </dgm:prSet>
      <dgm:spPr/>
    </dgm:pt>
    <dgm:pt modelId="{02E218AD-932E-45D6-8B9E-4689A8C865C3}" type="pres">
      <dgm:prSet presAssocID="{20E71887-4387-4A6C-8276-59DC1661930B}" presName="sibTrans" presStyleCnt="0"/>
      <dgm:spPr/>
    </dgm:pt>
    <dgm:pt modelId="{5A31B48E-8BD7-46F0-9D3C-7477D1670978}" type="pres">
      <dgm:prSet presAssocID="{5AB15B48-8A4C-483E-AC67-F8F7F6F41782}" presName="textNode" presStyleLbl="node1" presStyleIdx="2" presStyleCnt="4">
        <dgm:presLayoutVars>
          <dgm:bulletEnabled val="1"/>
        </dgm:presLayoutVars>
      </dgm:prSet>
      <dgm:spPr/>
    </dgm:pt>
    <dgm:pt modelId="{157022E7-1A27-475D-A14E-71C9C1D589F4}" type="pres">
      <dgm:prSet presAssocID="{731DDAE0-5838-4AA9-93FE-F4F980403CE0}" presName="sibTrans" presStyleCnt="0"/>
      <dgm:spPr/>
    </dgm:pt>
    <dgm:pt modelId="{B27DD905-0F42-4496-B195-B8FEB31A8172}" type="pres">
      <dgm:prSet presAssocID="{44743132-4AAA-4429-883F-A32BEB2BB52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C6CC01F-5AB2-41E0-A382-D0A0C7FAF8C0}" srcId="{C27C82CB-3E27-4453-B426-89AACFB93879}" destId="{4E7364E8-8614-44E7-BED7-C28BFC3F4352}" srcOrd="0" destOrd="0" parTransId="{48D4FC26-1EB9-44F8-B687-52290335E4B5}" sibTransId="{87552304-1DE5-4CBA-9B7C-91C3C31B7E00}"/>
    <dgm:cxn modelId="{B5FE3366-4A63-4C3A-88D5-F5C766A3C90C}" type="presOf" srcId="{5AB15B48-8A4C-483E-AC67-F8F7F6F41782}" destId="{5A31B48E-8BD7-46F0-9D3C-7477D1670978}" srcOrd="0" destOrd="0" presId="urn:microsoft.com/office/officeart/2005/8/layout/hProcess9"/>
    <dgm:cxn modelId="{9804A150-FA58-4FF4-809E-6E148996FB7D}" type="presOf" srcId="{C27C82CB-3E27-4453-B426-89AACFB93879}" destId="{3641C117-A4C9-47C9-B8EC-81A058BCD94F}" srcOrd="0" destOrd="0" presId="urn:microsoft.com/office/officeart/2005/8/layout/hProcess9"/>
    <dgm:cxn modelId="{95160F52-4C8D-43BB-8C6E-5DA7BDA0047B}" type="presOf" srcId="{4E7364E8-8614-44E7-BED7-C28BFC3F4352}" destId="{E6CE7499-A35C-46CA-B12B-861CE7466F0A}" srcOrd="0" destOrd="0" presId="urn:microsoft.com/office/officeart/2005/8/layout/hProcess9"/>
    <dgm:cxn modelId="{D6C6EA58-71D4-4E42-B8BF-89AC452DD302}" srcId="{C27C82CB-3E27-4453-B426-89AACFB93879}" destId="{A1C6631F-DC0D-4BED-BD0B-EA8255DB8D84}" srcOrd="1" destOrd="0" parTransId="{526DCC91-1F19-435E-B29C-C44BD16F41AF}" sibTransId="{20E71887-4387-4A6C-8276-59DC1661930B}"/>
    <dgm:cxn modelId="{2889C392-FC59-477C-9A24-C1AA5B64B9A8}" srcId="{C27C82CB-3E27-4453-B426-89AACFB93879}" destId="{5AB15B48-8A4C-483E-AC67-F8F7F6F41782}" srcOrd="2" destOrd="0" parTransId="{60A93F48-03E2-4F12-9855-8E65BF6E5DD4}" sibTransId="{731DDAE0-5838-4AA9-93FE-F4F980403CE0}"/>
    <dgm:cxn modelId="{2FC44FC5-A603-4C9A-8165-A56FF3A5B99D}" type="presOf" srcId="{44743132-4AAA-4429-883F-A32BEB2BB528}" destId="{B27DD905-0F42-4496-B195-B8FEB31A8172}" srcOrd="0" destOrd="0" presId="urn:microsoft.com/office/officeart/2005/8/layout/hProcess9"/>
    <dgm:cxn modelId="{8F4C5FC9-B7BF-44B2-8F36-EA1D0824DA7C}" srcId="{C27C82CB-3E27-4453-B426-89AACFB93879}" destId="{44743132-4AAA-4429-883F-A32BEB2BB528}" srcOrd="3" destOrd="0" parTransId="{9DD96D47-D458-40C3-8BDF-23343DB38BAA}" sibTransId="{A28F73C0-FF0B-46B4-9454-7C4EFA8CCF40}"/>
    <dgm:cxn modelId="{479FCAF5-5816-4FEE-80AE-D7700EE356A9}" type="presOf" srcId="{A1C6631F-DC0D-4BED-BD0B-EA8255DB8D84}" destId="{9B4F9158-8983-4575-A1AC-41D999736898}" srcOrd="0" destOrd="0" presId="urn:microsoft.com/office/officeart/2005/8/layout/hProcess9"/>
    <dgm:cxn modelId="{C52625A5-7ADD-486D-A496-8892AAD361B0}" type="presParOf" srcId="{3641C117-A4C9-47C9-B8EC-81A058BCD94F}" destId="{C0CEEEA1-5777-4786-8237-1A1F3D635969}" srcOrd="0" destOrd="0" presId="urn:microsoft.com/office/officeart/2005/8/layout/hProcess9"/>
    <dgm:cxn modelId="{0F16CFAC-1203-448D-8C4C-B45783C729AF}" type="presParOf" srcId="{3641C117-A4C9-47C9-B8EC-81A058BCD94F}" destId="{2A61A595-2E7C-4EE1-BB39-5007324D3655}" srcOrd="1" destOrd="0" presId="urn:microsoft.com/office/officeart/2005/8/layout/hProcess9"/>
    <dgm:cxn modelId="{70A271C4-9837-432F-9AD4-092DFF4ADB6E}" type="presParOf" srcId="{2A61A595-2E7C-4EE1-BB39-5007324D3655}" destId="{E6CE7499-A35C-46CA-B12B-861CE7466F0A}" srcOrd="0" destOrd="0" presId="urn:microsoft.com/office/officeart/2005/8/layout/hProcess9"/>
    <dgm:cxn modelId="{1DB538F8-BD15-49A4-8236-D61CDB3148B1}" type="presParOf" srcId="{2A61A595-2E7C-4EE1-BB39-5007324D3655}" destId="{787905FE-D164-4BBE-BF8F-54F1B2F378F2}" srcOrd="1" destOrd="0" presId="urn:microsoft.com/office/officeart/2005/8/layout/hProcess9"/>
    <dgm:cxn modelId="{522FCA2E-7F8B-4569-9D07-0FA839700928}" type="presParOf" srcId="{2A61A595-2E7C-4EE1-BB39-5007324D3655}" destId="{9B4F9158-8983-4575-A1AC-41D999736898}" srcOrd="2" destOrd="0" presId="urn:microsoft.com/office/officeart/2005/8/layout/hProcess9"/>
    <dgm:cxn modelId="{481E4F72-3CF3-422D-9CD3-7F8F90037357}" type="presParOf" srcId="{2A61A595-2E7C-4EE1-BB39-5007324D3655}" destId="{02E218AD-932E-45D6-8B9E-4689A8C865C3}" srcOrd="3" destOrd="0" presId="urn:microsoft.com/office/officeart/2005/8/layout/hProcess9"/>
    <dgm:cxn modelId="{12299658-E051-4F94-A4DE-DB9B36356976}" type="presParOf" srcId="{2A61A595-2E7C-4EE1-BB39-5007324D3655}" destId="{5A31B48E-8BD7-46F0-9D3C-7477D1670978}" srcOrd="4" destOrd="0" presId="urn:microsoft.com/office/officeart/2005/8/layout/hProcess9"/>
    <dgm:cxn modelId="{1B429608-75C9-4B70-BC02-EE09D0332C09}" type="presParOf" srcId="{2A61A595-2E7C-4EE1-BB39-5007324D3655}" destId="{157022E7-1A27-475D-A14E-71C9C1D589F4}" srcOrd="5" destOrd="0" presId="urn:microsoft.com/office/officeart/2005/8/layout/hProcess9"/>
    <dgm:cxn modelId="{6F7142BE-110F-4157-AC69-12F5CF98D050}" type="presParOf" srcId="{2A61A595-2E7C-4EE1-BB39-5007324D3655}" destId="{B27DD905-0F42-4496-B195-B8FEB31A817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261F6E-1F1F-4CC7-B387-CBC29F18AD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2D509B-3B99-4F8E-AE80-4DE7001EC87A}">
      <dgm:prSet phldrT="[Texte]" custT="1"/>
      <dgm:spPr/>
      <dgm:t>
        <a:bodyPr/>
        <a:lstStyle/>
        <a:p>
          <a:r>
            <a:rPr lang="fr-FR" sz="2800" dirty="0" err="1"/>
            <a:t>Sorting</a:t>
          </a:r>
          <a:r>
            <a:rPr lang="fr-FR" sz="2800" dirty="0"/>
            <a:t> </a:t>
          </a:r>
          <a:r>
            <a:rPr lang="fr-FR" sz="2800" dirty="0" err="1"/>
            <a:t>waste</a:t>
          </a:r>
          <a:endParaRPr lang="fr-FR" sz="2800" dirty="0"/>
        </a:p>
      </dgm:t>
    </dgm:pt>
    <dgm:pt modelId="{B136B6C8-E525-4866-94DC-78F0BAA65B80}" type="parTrans" cxnId="{89F67B24-4789-4D41-8CC3-5FDEBF5CD73C}">
      <dgm:prSet/>
      <dgm:spPr/>
      <dgm:t>
        <a:bodyPr/>
        <a:lstStyle/>
        <a:p>
          <a:endParaRPr lang="fr-FR"/>
        </a:p>
      </dgm:t>
    </dgm:pt>
    <dgm:pt modelId="{0DACF339-2B85-4C53-B5C0-9B37AF471788}" type="sibTrans" cxnId="{89F67B24-4789-4D41-8CC3-5FDEBF5CD73C}">
      <dgm:prSet/>
      <dgm:spPr/>
      <dgm:t>
        <a:bodyPr/>
        <a:lstStyle/>
        <a:p>
          <a:endParaRPr lang="fr-FR"/>
        </a:p>
      </dgm:t>
    </dgm:pt>
    <dgm:pt modelId="{543CE29C-D50A-4EE7-AAD0-CE427B667810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ARS 95</a:t>
          </a:r>
        </a:p>
      </dgm:t>
    </dgm:pt>
    <dgm:pt modelId="{756A3E37-F8D0-4CB8-9B32-EC602F5CA6E4}" type="parTrans" cxnId="{18C70C50-A12F-41CB-A0AC-818614A88F56}">
      <dgm:prSet/>
      <dgm:spPr/>
      <dgm:t>
        <a:bodyPr/>
        <a:lstStyle/>
        <a:p>
          <a:endParaRPr lang="fr-FR"/>
        </a:p>
      </dgm:t>
    </dgm:pt>
    <dgm:pt modelId="{BB1A1248-5338-475A-A9A6-07F21E954AEC}" type="sibTrans" cxnId="{18C70C50-A12F-41CB-A0AC-818614A88F56}">
      <dgm:prSet/>
      <dgm:spPr/>
      <dgm:t>
        <a:bodyPr/>
        <a:lstStyle/>
        <a:p>
          <a:endParaRPr lang="fr-FR"/>
        </a:p>
      </dgm:t>
    </dgm:pt>
    <dgm:pt modelId="{F94DA925-3289-43EE-AB61-B5EC25C12695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La FABRICA</a:t>
          </a:r>
        </a:p>
      </dgm:t>
    </dgm:pt>
    <dgm:pt modelId="{DDC93F6B-76B4-4149-A89D-842373A8DA35}" type="parTrans" cxnId="{B9ED5FE7-F235-413D-BA28-36A3A54D76D9}">
      <dgm:prSet/>
      <dgm:spPr/>
      <dgm:t>
        <a:bodyPr/>
        <a:lstStyle/>
        <a:p>
          <a:endParaRPr lang="fr-FR"/>
        </a:p>
      </dgm:t>
    </dgm:pt>
    <dgm:pt modelId="{BEB1356F-5E8F-43D5-990C-EAADE61745E0}" type="sibTrans" cxnId="{B9ED5FE7-F235-413D-BA28-36A3A54D76D9}">
      <dgm:prSet/>
      <dgm:spPr/>
      <dgm:t>
        <a:bodyPr/>
        <a:lstStyle/>
        <a:p>
          <a:endParaRPr lang="fr-FR"/>
        </a:p>
      </dgm:t>
    </dgm:pt>
    <dgm:pt modelId="{17AFA4A4-238B-4147-83AE-C4B176917A31}">
      <dgm:prSet phldrT="[Texte]" custT="1"/>
      <dgm:spPr/>
      <dgm:t>
        <a:bodyPr/>
        <a:lstStyle/>
        <a:p>
          <a:r>
            <a:rPr lang="fr-FR" sz="2400" dirty="0" err="1"/>
            <a:t>Personal</a:t>
          </a:r>
          <a:r>
            <a:rPr lang="fr-FR" sz="2400" dirty="0"/>
            <a:t> assistance</a:t>
          </a:r>
        </a:p>
      </dgm:t>
    </dgm:pt>
    <dgm:pt modelId="{FFD5B5B2-FA6B-46A7-9E75-DC66BABB279B}" type="parTrans" cxnId="{31AB6CDF-D5BE-446D-B031-CF528C9E35B9}">
      <dgm:prSet/>
      <dgm:spPr/>
      <dgm:t>
        <a:bodyPr/>
        <a:lstStyle/>
        <a:p>
          <a:endParaRPr lang="fr-FR"/>
        </a:p>
      </dgm:t>
    </dgm:pt>
    <dgm:pt modelId="{FEE87173-D9D8-48A4-8355-ECEF399CDF97}" type="sibTrans" cxnId="{31AB6CDF-D5BE-446D-B031-CF528C9E35B9}">
      <dgm:prSet/>
      <dgm:spPr/>
      <dgm:t>
        <a:bodyPr/>
        <a:lstStyle/>
        <a:p>
          <a:endParaRPr lang="fr-FR"/>
        </a:p>
      </dgm:t>
    </dgm:pt>
    <dgm:pt modelId="{7A26D1F4-4FC4-4CF7-B29C-E2DDBDF5B253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Assist-famille Formation</a:t>
          </a:r>
        </a:p>
      </dgm:t>
    </dgm:pt>
    <dgm:pt modelId="{AC70E6AF-1BB7-4E46-BC5C-6EB5B7AD820F}" type="parTrans" cxnId="{D2FF8E85-15E9-4D11-B62A-29DD6C06154C}">
      <dgm:prSet/>
      <dgm:spPr/>
      <dgm:t>
        <a:bodyPr/>
        <a:lstStyle/>
        <a:p>
          <a:endParaRPr lang="fr-FR"/>
        </a:p>
      </dgm:t>
    </dgm:pt>
    <dgm:pt modelId="{2D4DFAAD-3160-475B-B82D-485CD7B6E39B}" type="sibTrans" cxnId="{D2FF8E85-15E9-4D11-B62A-29DD6C06154C}">
      <dgm:prSet/>
      <dgm:spPr/>
      <dgm:t>
        <a:bodyPr/>
        <a:lstStyle/>
        <a:p>
          <a:endParaRPr lang="fr-FR"/>
        </a:p>
      </dgm:t>
    </dgm:pt>
    <dgm:pt modelId="{A38F6D29-6CBD-4640-AD48-660A674C4E98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GEIQ Aide à domicile 95</a:t>
          </a:r>
        </a:p>
      </dgm:t>
    </dgm:pt>
    <dgm:pt modelId="{558E04EB-C689-40D5-B508-A742D6329861}" type="parTrans" cxnId="{E9F32C6C-6177-4144-9EBD-E13CB25BB0DC}">
      <dgm:prSet/>
      <dgm:spPr/>
      <dgm:t>
        <a:bodyPr/>
        <a:lstStyle/>
        <a:p>
          <a:endParaRPr lang="fr-FR"/>
        </a:p>
      </dgm:t>
    </dgm:pt>
    <dgm:pt modelId="{7305C575-634D-4984-A429-801BB623B5F2}" type="sibTrans" cxnId="{E9F32C6C-6177-4144-9EBD-E13CB25BB0DC}">
      <dgm:prSet/>
      <dgm:spPr/>
      <dgm:t>
        <a:bodyPr/>
        <a:lstStyle/>
        <a:p>
          <a:endParaRPr lang="fr-FR"/>
        </a:p>
      </dgm:t>
    </dgm:pt>
    <dgm:pt modelId="{295D4801-A832-4BDF-9414-483C0707C29A}">
      <dgm:prSet phldrT="[Texte]" custT="1"/>
      <dgm:spPr/>
      <dgm:t>
        <a:bodyPr/>
        <a:lstStyle/>
        <a:p>
          <a:r>
            <a:rPr lang="fr-FR" sz="2200" dirty="0"/>
            <a:t>Installation of a computer </a:t>
          </a:r>
          <a:r>
            <a:rPr lang="fr-FR" sz="2200" dirty="0" err="1"/>
            <a:t>workstation</a:t>
          </a:r>
          <a:endParaRPr lang="fr-FR" sz="2200" dirty="0"/>
        </a:p>
      </dgm:t>
    </dgm:pt>
    <dgm:pt modelId="{F6B1516E-800A-4F82-8D57-2A9051270290}" type="parTrans" cxnId="{FF5881D7-264D-47FF-9397-48CAA5AE64C7}">
      <dgm:prSet/>
      <dgm:spPr/>
      <dgm:t>
        <a:bodyPr/>
        <a:lstStyle/>
        <a:p>
          <a:endParaRPr lang="fr-FR"/>
        </a:p>
      </dgm:t>
    </dgm:pt>
    <dgm:pt modelId="{ADA90CB9-438A-4D9D-ABF0-DE847543B838}" type="sibTrans" cxnId="{FF5881D7-264D-47FF-9397-48CAA5AE64C7}">
      <dgm:prSet/>
      <dgm:spPr/>
      <dgm:t>
        <a:bodyPr/>
        <a:lstStyle/>
        <a:p>
          <a:endParaRPr lang="fr-FR"/>
        </a:p>
      </dgm:t>
    </dgm:pt>
    <dgm:pt modelId="{097AA72A-9495-483A-B99B-A7ADC836CD69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MMS Informatique</a:t>
          </a:r>
        </a:p>
      </dgm:t>
    </dgm:pt>
    <dgm:pt modelId="{45482CB7-F5BD-42D9-AFD0-F41B119973B7}" type="parTrans" cxnId="{A85C9251-2F2D-4984-AB54-6864D68889FB}">
      <dgm:prSet/>
      <dgm:spPr/>
      <dgm:t>
        <a:bodyPr/>
        <a:lstStyle/>
        <a:p>
          <a:endParaRPr lang="fr-FR"/>
        </a:p>
      </dgm:t>
    </dgm:pt>
    <dgm:pt modelId="{0B09594B-779A-4DA4-B1B6-BCEF4EE25469}" type="sibTrans" cxnId="{A85C9251-2F2D-4984-AB54-6864D68889FB}">
      <dgm:prSet/>
      <dgm:spPr/>
      <dgm:t>
        <a:bodyPr/>
        <a:lstStyle/>
        <a:p>
          <a:endParaRPr lang="fr-FR"/>
        </a:p>
      </dgm:t>
    </dgm:pt>
    <dgm:pt modelId="{9B2B3F23-8E7B-4042-BF08-FA70447FC65B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GRETA</a:t>
          </a:r>
        </a:p>
      </dgm:t>
    </dgm:pt>
    <dgm:pt modelId="{520F6250-FE82-45DD-8BB4-307068AE84C8}" type="parTrans" cxnId="{B01A5B21-5997-42E2-96FF-A9B143987BCB}">
      <dgm:prSet/>
      <dgm:spPr/>
      <dgm:t>
        <a:bodyPr/>
        <a:lstStyle/>
        <a:p>
          <a:endParaRPr lang="fr-FR"/>
        </a:p>
      </dgm:t>
    </dgm:pt>
    <dgm:pt modelId="{6E2E522F-0AFF-4595-9703-B4796144300D}" type="sibTrans" cxnId="{B01A5B21-5997-42E2-96FF-A9B143987BCB}">
      <dgm:prSet/>
      <dgm:spPr/>
      <dgm:t>
        <a:bodyPr/>
        <a:lstStyle/>
        <a:p>
          <a:endParaRPr lang="fr-FR"/>
        </a:p>
      </dgm:t>
    </dgm:pt>
    <dgm:pt modelId="{847E1487-4664-41CA-AFF4-C82AC62CA7AF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Organisme de formation à désigner</a:t>
          </a:r>
        </a:p>
      </dgm:t>
    </dgm:pt>
    <dgm:pt modelId="{F1FF86D6-68CE-470D-99DA-7F75503558B4}" type="parTrans" cxnId="{20472F28-3E66-41C6-BB52-9F2F20E2743B}">
      <dgm:prSet/>
      <dgm:spPr/>
      <dgm:t>
        <a:bodyPr/>
        <a:lstStyle/>
        <a:p>
          <a:endParaRPr lang="fr-FR"/>
        </a:p>
      </dgm:t>
    </dgm:pt>
    <dgm:pt modelId="{771DE55A-8B2E-4DB4-BCDD-28791A16CE74}" type="sibTrans" cxnId="{20472F28-3E66-41C6-BB52-9F2F20E2743B}">
      <dgm:prSet/>
      <dgm:spPr/>
      <dgm:t>
        <a:bodyPr/>
        <a:lstStyle/>
        <a:p>
          <a:endParaRPr lang="fr-FR"/>
        </a:p>
      </dgm:t>
    </dgm:pt>
    <dgm:pt modelId="{0F736E21-10EF-4305-AC60-8C7C787406C7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/>
            <a:t>EBE CESIL</a:t>
          </a:r>
        </a:p>
      </dgm:t>
    </dgm:pt>
    <dgm:pt modelId="{2BF603A9-EB26-49C5-95DD-8B08ED6B8947}" type="parTrans" cxnId="{2D6D0EC3-CF3B-4FD1-A40B-1653F9186B8D}">
      <dgm:prSet/>
      <dgm:spPr/>
      <dgm:t>
        <a:bodyPr/>
        <a:lstStyle/>
        <a:p>
          <a:endParaRPr lang="fr-FR"/>
        </a:p>
      </dgm:t>
    </dgm:pt>
    <dgm:pt modelId="{96F4D14A-186C-4174-A1C8-0580AB668B4E}" type="sibTrans" cxnId="{2D6D0EC3-CF3B-4FD1-A40B-1653F9186B8D}">
      <dgm:prSet/>
      <dgm:spPr/>
      <dgm:t>
        <a:bodyPr/>
        <a:lstStyle/>
        <a:p>
          <a:endParaRPr lang="fr-FR"/>
        </a:p>
      </dgm:t>
    </dgm:pt>
    <dgm:pt modelId="{0926F984-0720-49D4-803F-6EC80F3E41C2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DBA32BE8-E02D-43FD-8F76-21051C5EB5D8}" type="parTrans" cxnId="{9459DEEB-14A0-4AD0-A018-05B470AB4CB2}">
      <dgm:prSet/>
      <dgm:spPr/>
      <dgm:t>
        <a:bodyPr/>
        <a:lstStyle/>
        <a:p>
          <a:endParaRPr lang="fr-FR"/>
        </a:p>
      </dgm:t>
    </dgm:pt>
    <dgm:pt modelId="{EA292118-BAF9-4CFE-8265-2B60FAAF5B9B}" type="sibTrans" cxnId="{9459DEEB-14A0-4AD0-A018-05B470AB4CB2}">
      <dgm:prSet/>
      <dgm:spPr/>
      <dgm:t>
        <a:bodyPr/>
        <a:lstStyle/>
        <a:p>
          <a:endParaRPr lang="fr-FR"/>
        </a:p>
      </dgm:t>
    </dgm:pt>
    <dgm:pt modelId="{02C02A42-72FC-45B2-98CD-B19D79091D72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34525A7B-AB5F-469F-9341-98B14EA54B28}" type="parTrans" cxnId="{3EF8C86F-3E31-44DA-BE20-C29EADD505A1}">
      <dgm:prSet/>
      <dgm:spPr/>
      <dgm:t>
        <a:bodyPr/>
        <a:lstStyle/>
        <a:p>
          <a:endParaRPr lang="fr-FR"/>
        </a:p>
      </dgm:t>
    </dgm:pt>
    <dgm:pt modelId="{D53DC21E-B67C-47D1-A2B4-95CDB18ECAE8}" type="sibTrans" cxnId="{3EF8C86F-3E31-44DA-BE20-C29EADD505A1}">
      <dgm:prSet/>
      <dgm:spPr/>
      <dgm:t>
        <a:bodyPr/>
        <a:lstStyle/>
        <a:p>
          <a:endParaRPr lang="fr-FR"/>
        </a:p>
      </dgm:t>
    </dgm:pt>
    <dgm:pt modelId="{A307C7D4-F19F-46BE-B607-79BB8806C81B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rgbClr val="00B0F0"/>
              </a:solidFill>
            </a:rPr>
            <a:t>Meeting </a:t>
          </a:r>
          <a:r>
            <a:rPr lang="fr-FR" dirty="0" err="1">
              <a:solidFill>
                <a:srgbClr val="00B0F0"/>
              </a:solidFill>
            </a:rPr>
            <a:t>January</a:t>
          </a:r>
          <a:r>
            <a:rPr lang="fr-FR" dirty="0">
              <a:solidFill>
                <a:srgbClr val="00B0F0"/>
              </a:solidFill>
            </a:rPr>
            <a:t> 17th 2023</a:t>
          </a:r>
        </a:p>
      </dgm:t>
    </dgm:pt>
    <dgm:pt modelId="{A7FC4D0B-A724-4261-AC5F-4FAF1B142CD8}" type="parTrans" cxnId="{835D696E-F09B-4830-AB95-F162436A6D95}">
      <dgm:prSet/>
      <dgm:spPr/>
      <dgm:t>
        <a:bodyPr/>
        <a:lstStyle/>
        <a:p>
          <a:endParaRPr lang="fr-FR"/>
        </a:p>
      </dgm:t>
    </dgm:pt>
    <dgm:pt modelId="{00EA114C-4BBD-4417-8D66-0D4164988090}" type="sibTrans" cxnId="{835D696E-F09B-4830-AB95-F162436A6D95}">
      <dgm:prSet/>
      <dgm:spPr/>
      <dgm:t>
        <a:bodyPr/>
        <a:lstStyle/>
        <a:p>
          <a:endParaRPr lang="fr-FR"/>
        </a:p>
      </dgm:t>
    </dgm:pt>
    <dgm:pt modelId="{3BC898DA-8D9D-4758-89FC-BEAD5DEE968E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rgbClr val="00B0F0"/>
              </a:solidFill>
            </a:rPr>
            <a:t>Meeting </a:t>
          </a:r>
          <a:r>
            <a:rPr lang="fr-FR" dirty="0" err="1">
              <a:solidFill>
                <a:srgbClr val="00B0F0"/>
              </a:solidFill>
            </a:rPr>
            <a:t>January</a:t>
          </a:r>
          <a:r>
            <a:rPr lang="fr-FR" dirty="0">
              <a:solidFill>
                <a:srgbClr val="00B0F0"/>
              </a:solidFill>
            </a:rPr>
            <a:t> 13th et 21st 2023</a:t>
          </a:r>
        </a:p>
      </dgm:t>
    </dgm:pt>
    <dgm:pt modelId="{2738A649-F38B-41EA-BF09-CB9A85F47BF2}" type="parTrans" cxnId="{9CBDD4EA-74AF-4456-9000-48DBB5B030EC}">
      <dgm:prSet/>
      <dgm:spPr/>
      <dgm:t>
        <a:bodyPr/>
        <a:lstStyle/>
        <a:p>
          <a:endParaRPr lang="fr-FR"/>
        </a:p>
      </dgm:t>
    </dgm:pt>
    <dgm:pt modelId="{B55018D5-FC39-470B-8D53-C64AE0B23941}" type="sibTrans" cxnId="{9CBDD4EA-74AF-4456-9000-48DBB5B030EC}">
      <dgm:prSet/>
      <dgm:spPr/>
      <dgm:t>
        <a:bodyPr/>
        <a:lstStyle/>
        <a:p>
          <a:endParaRPr lang="fr-FR"/>
        </a:p>
      </dgm:t>
    </dgm:pt>
    <dgm:pt modelId="{A122779C-E3D1-436A-9B22-9229FE7A2272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2CF0EFB6-44F6-47FC-8D02-D94E598C6EBA}" type="parTrans" cxnId="{9AE278AC-64CE-4741-A926-3EFDD545AB3A}">
      <dgm:prSet/>
      <dgm:spPr/>
      <dgm:t>
        <a:bodyPr/>
        <a:lstStyle/>
        <a:p>
          <a:endParaRPr lang="fr-FR"/>
        </a:p>
      </dgm:t>
    </dgm:pt>
    <dgm:pt modelId="{41E6E570-DA92-4333-9902-7D2FAF80D91E}" type="sibTrans" cxnId="{9AE278AC-64CE-4741-A926-3EFDD545AB3A}">
      <dgm:prSet/>
      <dgm:spPr/>
      <dgm:t>
        <a:bodyPr/>
        <a:lstStyle/>
        <a:p>
          <a:endParaRPr lang="fr-FR"/>
        </a:p>
      </dgm:t>
    </dgm:pt>
    <dgm:pt modelId="{08CFA317-6F05-44CB-BBBB-ECAAF6246000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E3086BA5-5E01-4E40-974E-CE4F411D0352}" type="parTrans" cxnId="{EA195EA9-CF9E-4F2F-AA48-558AF62D9B82}">
      <dgm:prSet/>
      <dgm:spPr/>
      <dgm:t>
        <a:bodyPr/>
        <a:lstStyle/>
        <a:p>
          <a:endParaRPr lang="fr-FR"/>
        </a:p>
      </dgm:t>
    </dgm:pt>
    <dgm:pt modelId="{EB2EB285-A122-4B0B-A8E2-DD54B4A0836D}" type="sibTrans" cxnId="{EA195EA9-CF9E-4F2F-AA48-558AF62D9B82}">
      <dgm:prSet/>
      <dgm:spPr/>
      <dgm:t>
        <a:bodyPr/>
        <a:lstStyle/>
        <a:p>
          <a:endParaRPr lang="fr-FR"/>
        </a:p>
      </dgm:t>
    </dgm:pt>
    <dgm:pt modelId="{9B7149DB-CE3D-4B7C-B67E-287088DFD46B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53F76FDB-2C18-406B-8E84-1BDE3BF879DA}" type="parTrans" cxnId="{4A75812A-6AE4-4277-8995-A6A41D258356}">
      <dgm:prSet/>
      <dgm:spPr/>
      <dgm:t>
        <a:bodyPr/>
        <a:lstStyle/>
        <a:p>
          <a:endParaRPr lang="fr-FR"/>
        </a:p>
      </dgm:t>
    </dgm:pt>
    <dgm:pt modelId="{5BBF5C0F-8D83-4626-AA0F-DBDF524D54A5}" type="sibTrans" cxnId="{4A75812A-6AE4-4277-8995-A6A41D258356}">
      <dgm:prSet/>
      <dgm:spPr/>
      <dgm:t>
        <a:bodyPr/>
        <a:lstStyle/>
        <a:p>
          <a:endParaRPr lang="fr-FR"/>
        </a:p>
      </dgm:t>
    </dgm:pt>
    <dgm:pt modelId="{C9122A0E-797E-4358-B4A7-A0B601124772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77EC7839-01C9-46E8-961A-66025803852B}" type="parTrans" cxnId="{DA16B590-8E1B-4A97-A58F-E7031D6354E1}">
      <dgm:prSet/>
      <dgm:spPr/>
      <dgm:t>
        <a:bodyPr/>
        <a:lstStyle/>
        <a:p>
          <a:endParaRPr lang="fr-FR"/>
        </a:p>
      </dgm:t>
    </dgm:pt>
    <dgm:pt modelId="{880107E6-DFCB-48DC-A3F0-3B31556E8D1E}" type="sibTrans" cxnId="{DA16B590-8E1B-4A97-A58F-E7031D6354E1}">
      <dgm:prSet/>
      <dgm:spPr/>
      <dgm:t>
        <a:bodyPr/>
        <a:lstStyle/>
        <a:p>
          <a:endParaRPr lang="fr-FR"/>
        </a:p>
      </dgm:t>
    </dgm:pt>
    <dgm:pt modelId="{F9E16C20-56FD-4E2F-99FA-2FA3F8949C67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dirty="0">
              <a:solidFill>
                <a:srgbClr val="00B0F0"/>
              </a:solidFill>
            </a:rPr>
            <a:t>Meeting in </a:t>
          </a:r>
          <a:r>
            <a:rPr lang="fr-FR" dirty="0" err="1">
              <a:solidFill>
                <a:srgbClr val="00B0F0"/>
              </a:solidFill>
            </a:rPr>
            <a:t>February</a:t>
          </a:r>
          <a:r>
            <a:rPr lang="fr-FR" dirty="0">
              <a:solidFill>
                <a:srgbClr val="00B0F0"/>
              </a:solidFill>
            </a:rPr>
            <a:t> 2023</a:t>
          </a:r>
        </a:p>
      </dgm:t>
    </dgm:pt>
    <dgm:pt modelId="{22B812F5-2BA3-45C2-B840-4F4D86A37240}" type="parTrans" cxnId="{930E69A0-F819-400B-A084-2C78E68C4CD8}">
      <dgm:prSet/>
      <dgm:spPr/>
      <dgm:t>
        <a:bodyPr/>
        <a:lstStyle/>
        <a:p>
          <a:endParaRPr lang="fr-FR"/>
        </a:p>
      </dgm:t>
    </dgm:pt>
    <dgm:pt modelId="{417E7A44-903F-4D54-A9E6-EB417F70A48E}" type="sibTrans" cxnId="{930E69A0-F819-400B-A084-2C78E68C4CD8}">
      <dgm:prSet/>
      <dgm:spPr/>
      <dgm:t>
        <a:bodyPr/>
        <a:lstStyle/>
        <a:p>
          <a:endParaRPr lang="fr-FR"/>
        </a:p>
      </dgm:t>
    </dgm:pt>
    <dgm:pt modelId="{60258957-76DB-4CA8-8649-A55C095FCCC9}">
      <dgm:prSet phldrT="[Texte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fr-FR" dirty="0"/>
        </a:p>
      </dgm:t>
    </dgm:pt>
    <dgm:pt modelId="{54337B81-25CD-49FB-80CC-2DF69112958D}" type="parTrans" cxnId="{0D145B31-4000-4291-BC46-CCF7DAE5F11A}">
      <dgm:prSet/>
      <dgm:spPr/>
      <dgm:t>
        <a:bodyPr/>
        <a:lstStyle/>
        <a:p>
          <a:endParaRPr lang="fr-FR"/>
        </a:p>
      </dgm:t>
    </dgm:pt>
    <dgm:pt modelId="{42C3E285-1356-492C-9719-AF84882427C0}" type="sibTrans" cxnId="{0D145B31-4000-4291-BC46-CCF7DAE5F11A}">
      <dgm:prSet/>
      <dgm:spPr/>
      <dgm:t>
        <a:bodyPr/>
        <a:lstStyle/>
        <a:p>
          <a:endParaRPr lang="fr-FR"/>
        </a:p>
      </dgm:t>
    </dgm:pt>
    <dgm:pt modelId="{4F6DAD78-918F-4714-83B8-1CFAE8D7264F}" type="pres">
      <dgm:prSet presAssocID="{0B261F6E-1F1F-4CC7-B387-CBC29F18AD98}" presName="Name0" presStyleCnt="0">
        <dgm:presLayoutVars>
          <dgm:dir/>
          <dgm:animLvl val="lvl"/>
          <dgm:resizeHandles val="exact"/>
        </dgm:presLayoutVars>
      </dgm:prSet>
      <dgm:spPr/>
    </dgm:pt>
    <dgm:pt modelId="{D6A9BC5F-726A-4F0A-BAC5-9729D5F8C2BE}" type="pres">
      <dgm:prSet presAssocID="{822D509B-3B99-4F8E-AE80-4DE7001EC87A}" presName="composite" presStyleCnt="0"/>
      <dgm:spPr/>
    </dgm:pt>
    <dgm:pt modelId="{F15B86F9-6A52-4D4C-BBF1-E1C6DCBBE46E}" type="pres">
      <dgm:prSet presAssocID="{822D509B-3B99-4F8E-AE80-4DE7001EC8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8DA828B-638E-4697-9EBE-F681E77E65A5}" type="pres">
      <dgm:prSet presAssocID="{822D509B-3B99-4F8E-AE80-4DE7001EC87A}" presName="desTx" presStyleLbl="alignAccFollowNode1" presStyleIdx="0" presStyleCnt="3">
        <dgm:presLayoutVars>
          <dgm:bulletEnabled val="1"/>
        </dgm:presLayoutVars>
      </dgm:prSet>
      <dgm:spPr/>
    </dgm:pt>
    <dgm:pt modelId="{D8E1C575-1535-4F61-8CCA-06E9C5BED888}" type="pres">
      <dgm:prSet presAssocID="{0DACF339-2B85-4C53-B5C0-9B37AF471788}" presName="space" presStyleCnt="0"/>
      <dgm:spPr/>
    </dgm:pt>
    <dgm:pt modelId="{591219DA-348A-48BD-85FB-D38D72364685}" type="pres">
      <dgm:prSet presAssocID="{17AFA4A4-238B-4147-83AE-C4B176917A31}" presName="composite" presStyleCnt="0"/>
      <dgm:spPr/>
    </dgm:pt>
    <dgm:pt modelId="{0A1F042C-CA88-4C4B-8502-1904672E92DB}" type="pres">
      <dgm:prSet presAssocID="{17AFA4A4-238B-4147-83AE-C4B176917A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CABB4FD-A648-4E7E-ABFE-89E6B9FE2866}" type="pres">
      <dgm:prSet presAssocID="{17AFA4A4-238B-4147-83AE-C4B176917A31}" presName="desTx" presStyleLbl="alignAccFollowNode1" presStyleIdx="1" presStyleCnt="3">
        <dgm:presLayoutVars>
          <dgm:bulletEnabled val="1"/>
        </dgm:presLayoutVars>
      </dgm:prSet>
      <dgm:spPr/>
    </dgm:pt>
    <dgm:pt modelId="{581C608A-87A7-44D7-BD5C-5B20990175D3}" type="pres">
      <dgm:prSet presAssocID="{FEE87173-D9D8-48A4-8355-ECEF399CDF97}" presName="space" presStyleCnt="0"/>
      <dgm:spPr/>
    </dgm:pt>
    <dgm:pt modelId="{579A85CF-1142-4876-BC7B-BAFC7A895052}" type="pres">
      <dgm:prSet presAssocID="{295D4801-A832-4BDF-9414-483C0707C29A}" presName="composite" presStyleCnt="0"/>
      <dgm:spPr/>
    </dgm:pt>
    <dgm:pt modelId="{988A0A5F-0F10-4031-BE05-394B88DE6F48}" type="pres">
      <dgm:prSet presAssocID="{295D4801-A832-4BDF-9414-483C0707C29A}" presName="parTx" presStyleLbl="alignNode1" presStyleIdx="2" presStyleCnt="3" custScaleY="136120">
        <dgm:presLayoutVars>
          <dgm:chMax val="0"/>
          <dgm:chPref val="0"/>
          <dgm:bulletEnabled val="1"/>
        </dgm:presLayoutVars>
      </dgm:prSet>
      <dgm:spPr/>
    </dgm:pt>
    <dgm:pt modelId="{18D66978-00DD-4D86-89F9-7633D3D7CD59}" type="pres">
      <dgm:prSet presAssocID="{295D4801-A832-4BDF-9414-483C0707C29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BA49300-626F-4579-A744-2043B38595DF}" type="presOf" srcId="{822D509B-3B99-4F8E-AE80-4DE7001EC87A}" destId="{F15B86F9-6A52-4D4C-BBF1-E1C6DCBBE46E}" srcOrd="0" destOrd="0" presId="urn:microsoft.com/office/officeart/2005/8/layout/hList1"/>
    <dgm:cxn modelId="{7A42CD06-8F88-4B1D-A91C-9499C1B54643}" type="presOf" srcId="{7A26D1F4-4FC4-4CF7-B29C-E2DDBDF5B253}" destId="{7CABB4FD-A648-4E7E-ABFE-89E6B9FE2866}" srcOrd="0" destOrd="0" presId="urn:microsoft.com/office/officeart/2005/8/layout/hList1"/>
    <dgm:cxn modelId="{F98C9910-ECBE-4F8B-9767-C3AD1455CA6D}" type="presOf" srcId="{A38F6D29-6CBD-4640-AD48-660A674C4E98}" destId="{7CABB4FD-A648-4E7E-ABFE-89E6B9FE2866}" srcOrd="0" destOrd="1" presId="urn:microsoft.com/office/officeart/2005/8/layout/hList1"/>
    <dgm:cxn modelId="{5B9CDE12-D212-47E3-BD0A-BB12ECD5EC30}" type="presOf" srcId="{0926F984-0720-49D4-803F-6EC80F3E41C2}" destId="{B8DA828B-638E-4697-9EBE-F681E77E65A5}" srcOrd="0" destOrd="6" presId="urn:microsoft.com/office/officeart/2005/8/layout/hList1"/>
    <dgm:cxn modelId="{BC130D1F-4367-44AA-8BBB-9043DB33B4D1}" type="presOf" srcId="{0B261F6E-1F1F-4CC7-B387-CBC29F18AD98}" destId="{4F6DAD78-918F-4714-83B8-1CFAE8D7264F}" srcOrd="0" destOrd="0" presId="urn:microsoft.com/office/officeart/2005/8/layout/hList1"/>
    <dgm:cxn modelId="{B01A5B21-5997-42E2-96FF-A9B143987BCB}" srcId="{295D4801-A832-4BDF-9414-483C0707C29A}" destId="{9B2B3F23-8E7B-4042-BF08-FA70447FC65B}" srcOrd="1" destOrd="0" parTransId="{520F6250-FE82-45DD-8BB4-307068AE84C8}" sibTransId="{6E2E522F-0AFF-4595-9703-B4796144300D}"/>
    <dgm:cxn modelId="{89F67B24-4789-4D41-8CC3-5FDEBF5CD73C}" srcId="{0B261F6E-1F1F-4CC7-B387-CBC29F18AD98}" destId="{822D509B-3B99-4F8E-AE80-4DE7001EC87A}" srcOrd="0" destOrd="0" parTransId="{B136B6C8-E525-4866-94DC-78F0BAA65B80}" sibTransId="{0DACF339-2B85-4C53-B5C0-9B37AF471788}"/>
    <dgm:cxn modelId="{6DCE5325-22EC-4A7B-8826-26662005D678}" type="presOf" srcId="{17AFA4A4-238B-4147-83AE-C4B176917A31}" destId="{0A1F042C-CA88-4C4B-8502-1904672E92DB}" srcOrd="0" destOrd="0" presId="urn:microsoft.com/office/officeart/2005/8/layout/hList1"/>
    <dgm:cxn modelId="{20472F28-3E66-41C6-BB52-9F2F20E2743B}" srcId="{822D509B-3B99-4F8E-AE80-4DE7001EC87A}" destId="{847E1487-4664-41CA-AFF4-C82AC62CA7AF}" srcOrd="2" destOrd="0" parTransId="{F1FF86D6-68CE-470D-99DA-7F75503558B4}" sibTransId="{771DE55A-8B2E-4DB4-BCDD-28791A16CE74}"/>
    <dgm:cxn modelId="{4A75812A-6AE4-4277-8995-A6A41D258356}" srcId="{17AFA4A4-238B-4147-83AE-C4B176917A31}" destId="{9B7149DB-CE3D-4B7C-B67E-287088DFD46B}" srcOrd="3" destOrd="0" parTransId="{53F76FDB-2C18-406B-8E84-1BDE3BF879DA}" sibTransId="{5BBF5C0F-8D83-4626-AA0F-DBDF524D54A5}"/>
    <dgm:cxn modelId="{0D145B31-4000-4291-BC46-CCF7DAE5F11A}" srcId="{822D509B-3B99-4F8E-AE80-4DE7001EC87A}" destId="{60258957-76DB-4CA8-8649-A55C095FCCC9}" srcOrd="3" destOrd="0" parTransId="{54337B81-25CD-49FB-80CC-2DF69112958D}" sibTransId="{42C3E285-1356-492C-9719-AF84882427C0}"/>
    <dgm:cxn modelId="{92C09734-C846-4E9E-958A-AF45DEB67DE8}" type="presOf" srcId="{08CFA317-6F05-44CB-BBBB-ECAAF6246000}" destId="{18D66978-00DD-4D86-89F9-7633D3D7CD59}" srcOrd="0" destOrd="4" presId="urn:microsoft.com/office/officeart/2005/8/layout/hList1"/>
    <dgm:cxn modelId="{71090437-C26A-4C00-81DA-9426477A90FC}" type="presOf" srcId="{A122779C-E3D1-436A-9B22-9229FE7A2272}" destId="{18D66978-00DD-4D86-89F9-7633D3D7CD59}" srcOrd="0" destOrd="3" presId="urn:microsoft.com/office/officeart/2005/8/layout/hList1"/>
    <dgm:cxn modelId="{F28BC95C-CB30-4D7C-812F-D05C3DB412EA}" type="presOf" srcId="{A307C7D4-F19F-46BE-B607-79BB8806C81B}" destId="{7CABB4FD-A648-4E7E-ABFE-89E6B9FE2866}" srcOrd="0" destOrd="4" presId="urn:microsoft.com/office/officeart/2005/8/layout/hList1"/>
    <dgm:cxn modelId="{AD6D5E48-EDAC-4561-AA0E-9339A8F745FA}" type="presOf" srcId="{9B7149DB-CE3D-4B7C-B67E-287088DFD46B}" destId="{7CABB4FD-A648-4E7E-ABFE-89E6B9FE2866}" srcOrd="0" destOrd="3" presId="urn:microsoft.com/office/officeart/2005/8/layout/hList1"/>
    <dgm:cxn modelId="{E9F32C6C-6177-4144-9EBD-E13CB25BB0DC}" srcId="{17AFA4A4-238B-4147-83AE-C4B176917A31}" destId="{A38F6D29-6CBD-4640-AD48-660A674C4E98}" srcOrd="1" destOrd="0" parTransId="{558E04EB-C689-40D5-B508-A742D6329861}" sibTransId="{7305C575-634D-4984-A429-801BB623B5F2}"/>
    <dgm:cxn modelId="{835D696E-F09B-4830-AB95-F162436A6D95}" srcId="{17AFA4A4-238B-4147-83AE-C4B176917A31}" destId="{A307C7D4-F19F-46BE-B607-79BB8806C81B}" srcOrd="4" destOrd="0" parTransId="{A7FC4D0B-A724-4261-AC5F-4FAF1B142CD8}" sibTransId="{00EA114C-4BBD-4417-8D66-0D4164988090}"/>
    <dgm:cxn modelId="{3EF8C86F-3E31-44DA-BE20-C29EADD505A1}" srcId="{822D509B-3B99-4F8E-AE80-4DE7001EC87A}" destId="{02C02A42-72FC-45B2-98CD-B19D79091D72}" srcOrd="5" destOrd="0" parTransId="{34525A7B-AB5F-469F-9341-98B14EA54B28}" sibTransId="{D53DC21E-B67C-47D1-A2B4-95CDB18ECAE8}"/>
    <dgm:cxn modelId="{18C70C50-A12F-41CB-A0AC-818614A88F56}" srcId="{822D509B-3B99-4F8E-AE80-4DE7001EC87A}" destId="{543CE29C-D50A-4EE7-AAD0-CE427B667810}" srcOrd="0" destOrd="0" parTransId="{756A3E37-F8D0-4CB8-9B32-EC602F5CA6E4}" sibTransId="{BB1A1248-5338-475A-A9A6-07F21E954AEC}"/>
    <dgm:cxn modelId="{456FFE50-2F3E-4DE7-ADFA-EF446AC315AE}" type="presOf" srcId="{60258957-76DB-4CA8-8649-A55C095FCCC9}" destId="{B8DA828B-638E-4697-9EBE-F681E77E65A5}" srcOrd="0" destOrd="3" presId="urn:microsoft.com/office/officeart/2005/8/layout/hList1"/>
    <dgm:cxn modelId="{A85C9251-2F2D-4984-AB54-6864D68889FB}" srcId="{295D4801-A832-4BDF-9414-483C0707C29A}" destId="{097AA72A-9495-483A-B99B-A7ADC836CD69}" srcOrd="0" destOrd="0" parTransId="{45482CB7-F5BD-42D9-AFD0-F41B119973B7}" sibTransId="{0B09594B-779A-4DA4-B1B6-BCEF4EE25469}"/>
    <dgm:cxn modelId="{F8F2BD56-9589-4F36-AFA9-464C2F11B783}" type="presOf" srcId="{02C02A42-72FC-45B2-98CD-B19D79091D72}" destId="{B8DA828B-638E-4697-9EBE-F681E77E65A5}" srcOrd="0" destOrd="5" presId="urn:microsoft.com/office/officeart/2005/8/layout/hList1"/>
    <dgm:cxn modelId="{D2FF8E85-15E9-4D11-B62A-29DD6C06154C}" srcId="{17AFA4A4-238B-4147-83AE-C4B176917A31}" destId="{7A26D1F4-4FC4-4CF7-B29C-E2DDBDF5B253}" srcOrd="0" destOrd="0" parTransId="{AC70E6AF-1BB7-4E46-BC5C-6EB5B7AD820F}" sibTransId="{2D4DFAAD-3160-475B-B82D-485CD7B6E39B}"/>
    <dgm:cxn modelId="{0EB75C8A-01BE-4003-A9B4-54A85D9D3919}" type="presOf" srcId="{C9122A0E-797E-4358-B4A7-A0B601124772}" destId="{7CABB4FD-A648-4E7E-ABFE-89E6B9FE2866}" srcOrd="0" destOrd="2" presId="urn:microsoft.com/office/officeart/2005/8/layout/hList1"/>
    <dgm:cxn modelId="{A59E538B-3514-44A4-B4FC-E067F1C08EA2}" type="presOf" srcId="{543CE29C-D50A-4EE7-AAD0-CE427B667810}" destId="{B8DA828B-638E-4697-9EBE-F681E77E65A5}" srcOrd="0" destOrd="0" presId="urn:microsoft.com/office/officeart/2005/8/layout/hList1"/>
    <dgm:cxn modelId="{DA16B590-8E1B-4A97-A58F-E7031D6354E1}" srcId="{17AFA4A4-238B-4147-83AE-C4B176917A31}" destId="{C9122A0E-797E-4358-B4A7-A0B601124772}" srcOrd="2" destOrd="0" parTransId="{77EC7839-01C9-46E8-961A-66025803852B}" sibTransId="{880107E6-DFCB-48DC-A3F0-3B31556E8D1E}"/>
    <dgm:cxn modelId="{84734F99-40E8-4274-AE16-86FDFC95697A}" type="presOf" srcId="{847E1487-4664-41CA-AFF4-C82AC62CA7AF}" destId="{B8DA828B-638E-4697-9EBE-F681E77E65A5}" srcOrd="0" destOrd="2" presId="urn:microsoft.com/office/officeart/2005/8/layout/hList1"/>
    <dgm:cxn modelId="{BF18CC99-F9E3-4FFA-985E-032369874F4B}" type="presOf" srcId="{295D4801-A832-4BDF-9414-483C0707C29A}" destId="{988A0A5F-0F10-4031-BE05-394B88DE6F48}" srcOrd="0" destOrd="0" presId="urn:microsoft.com/office/officeart/2005/8/layout/hList1"/>
    <dgm:cxn modelId="{952B6D9A-4A38-4C22-9A43-CA002EAA9017}" type="presOf" srcId="{3BC898DA-8D9D-4758-89FC-BEAD5DEE968E}" destId="{18D66978-00DD-4D86-89F9-7633D3D7CD59}" srcOrd="0" destOrd="5" presId="urn:microsoft.com/office/officeart/2005/8/layout/hList1"/>
    <dgm:cxn modelId="{4460899D-78D8-4EE2-85F2-DE39BEE77E55}" type="presOf" srcId="{F9E16C20-56FD-4E2F-99FA-2FA3F8949C67}" destId="{B8DA828B-638E-4697-9EBE-F681E77E65A5}" srcOrd="0" destOrd="4" presId="urn:microsoft.com/office/officeart/2005/8/layout/hList1"/>
    <dgm:cxn modelId="{930E69A0-F819-400B-A084-2C78E68C4CD8}" srcId="{822D509B-3B99-4F8E-AE80-4DE7001EC87A}" destId="{F9E16C20-56FD-4E2F-99FA-2FA3F8949C67}" srcOrd="4" destOrd="0" parTransId="{22B812F5-2BA3-45C2-B840-4F4D86A37240}" sibTransId="{417E7A44-903F-4D54-A9E6-EB417F70A48E}"/>
    <dgm:cxn modelId="{696C24A2-C317-4B97-AC5F-0B3A21471179}" type="presOf" srcId="{0F736E21-10EF-4305-AC60-8C7C787406C7}" destId="{18D66978-00DD-4D86-89F9-7633D3D7CD59}" srcOrd="0" destOrd="2" presId="urn:microsoft.com/office/officeart/2005/8/layout/hList1"/>
    <dgm:cxn modelId="{EA195EA9-CF9E-4F2F-AA48-558AF62D9B82}" srcId="{295D4801-A832-4BDF-9414-483C0707C29A}" destId="{08CFA317-6F05-44CB-BBBB-ECAAF6246000}" srcOrd="4" destOrd="0" parTransId="{E3086BA5-5E01-4E40-974E-CE4F411D0352}" sibTransId="{EB2EB285-A122-4B0B-A8E2-DD54B4A0836D}"/>
    <dgm:cxn modelId="{9AE278AC-64CE-4741-A926-3EFDD545AB3A}" srcId="{295D4801-A832-4BDF-9414-483C0707C29A}" destId="{A122779C-E3D1-436A-9B22-9229FE7A2272}" srcOrd="3" destOrd="0" parTransId="{2CF0EFB6-44F6-47FC-8D02-D94E598C6EBA}" sibTransId="{41E6E570-DA92-4333-9902-7D2FAF80D91E}"/>
    <dgm:cxn modelId="{56B40EBC-E573-4334-806B-6C2DB7C5DD24}" type="presOf" srcId="{9B2B3F23-8E7B-4042-BF08-FA70447FC65B}" destId="{18D66978-00DD-4D86-89F9-7633D3D7CD59}" srcOrd="0" destOrd="1" presId="urn:microsoft.com/office/officeart/2005/8/layout/hList1"/>
    <dgm:cxn modelId="{2D6D0EC3-CF3B-4FD1-A40B-1653F9186B8D}" srcId="{295D4801-A832-4BDF-9414-483C0707C29A}" destId="{0F736E21-10EF-4305-AC60-8C7C787406C7}" srcOrd="2" destOrd="0" parTransId="{2BF603A9-EB26-49C5-95DD-8B08ED6B8947}" sibTransId="{96F4D14A-186C-4174-A1C8-0580AB668B4E}"/>
    <dgm:cxn modelId="{FF5881D7-264D-47FF-9397-48CAA5AE64C7}" srcId="{0B261F6E-1F1F-4CC7-B387-CBC29F18AD98}" destId="{295D4801-A832-4BDF-9414-483C0707C29A}" srcOrd="2" destOrd="0" parTransId="{F6B1516E-800A-4F82-8D57-2A9051270290}" sibTransId="{ADA90CB9-438A-4D9D-ABF0-DE847543B838}"/>
    <dgm:cxn modelId="{31AB6CDF-D5BE-446D-B031-CF528C9E35B9}" srcId="{0B261F6E-1F1F-4CC7-B387-CBC29F18AD98}" destId="{17AFA4A4-238B-4147-83AE-C4B176917A31}" srcOrd="1" destOrd="0" parTransId="{FFD5B5B2-FA6B-46A7-9E75-DC66BABB279B}" sibTransId="{FEE87173-D9D8-48A4-8355-ECEF399CDF97}"/>
    <dgm:cxn modelId="{B9ED5FE7-F235-413D-BA28-36A3A54D76D9}" srcId="{822D509B-3B99-4F8E-AE80-4DE7001EC87A}" destId="{F94DA925-3289-43EE-AB61-B5EC25C12695}" srcOrd="1" destOrd="0" parTransId="{DDC93F6B-76B4-4149-A89D-842373A8DA35}" sibTransId="{BEB1356F-5E8F-43D5-990C-EAADE61745E0}"/>
    <dgm:cxn modelId="{9CBDD4EA-74AF-4456-9000-48DBB5B030EC}" srcId="{295D4801-A832-4BDF-9414-483C0707C29A}" destId="{3BC898DA-8D9D-4758-89FC-BEAD5DEE968E}" srcOrd="5" destOrd="0" parTransId="{2738A649-F38B-41EA-BF09-CB9A85F47BF2}" sibTransId="{B55018D5-FC39-470B-8D53-C64AE0B23941}"/>
    <dgm:cxn modelId="{9459DEEB-14A0-4AD0-A018-05B470AB4CB2}" srcId="{822D509B-3B99-4F8E-AE80-4DE7001EC87A}" destId="{0926F984-0720-49D4-803F-6EC80F3E41C2}" srcOrd="6" destOrd="0" parTransId="{DBA32BE8-E02D-43FD-8F76-21051C5EB5D8}" sibTransId="{EA292118-BAF9-4CFE-8265-2B60FAAF5B9B}"/>
    <dgm:cxn modelId="{FCB504F1-A581-4EC1-8646-1ACF2D30E382}" type="presOf" srcId="{097AA72A-9495-483A-B99B-A7ADC836CD69}" destId="{18D66978-00DD-4D86-89F9-7633D3D7CD59}" srcOrd="0" destOrd="0" presId="urn:microsoft.com/office/officeart/2005/8/layout/hList1"/>
    <dgm:cxn modelId="{564124F7-D0A6-471A-96E0-BA4EC8EB9546}" type="presOf" srcId="{F94DA925-3289-43EE-AB61-B5EC25C12695}" destId="{B8DA828B-638E-4697-9EBE-F681E77E65A5}" srcOrd="0" destOrd="1" presId="urn:microsoft.com/office/officeart/2005/8/layout/hList1"/>
    <dgm:cxn modelId="{928BBF87-FD3F-489E-B9DE-EE0C97DFDF65}" type="presParOf" srcId="{4F6DAD78-918F-4714-83B8-1CFAE8D7264F}" destId="{D6A9BC5F-726A-4F0A-BAC5-9729D5F8C2BE}" srcOrd="0" destOrd="0" presId="urn:microsoft.com/office/officeart/2005/8/layout/hList1"/>
    <dgm:cxn modelId="{80D5D91D-B7F1-4EA2-876E-66B6F7F755F5}" type="presParOf" srcId="{D6A9BC5F-726A-4F0A-BAC5-9729D5F8C2BE}" destId="{F15B86F9-6A52-4D4C-BBF1-E1C6DCBBE46E}" srcOrd="0" destOrd="0" presId="urn:microsoft.com/office/officeart/2005/8/layout/hList1"/>
    <dgm:cxn modelId="{F5FFADC6-E159-4885-8295-3C0BAAB176E5}" type="presParOf" srcId="{D6A9BC5F-726A-4F0A-BAC5-9729D5F8C2BE}" destId="{B8DA828B-638E-4697-9EBE-F681E77E65A5}" srcOrd="1" destOrd="0" presId="urn:microsoft.com/office/officeart/2005/8/layout/hList1"/>
    <dgm:cxn modelId="{C0DA8657-AAA5-4962-A4C3-5D619D5A0835}" type="presParOf" srcId="{4F6DAD78-918F-4714-83B8-1CFAE8D7264F}" destId="{D8E1C575-1535-4F61-8CCA-06E9C5BED888}" srcOrd="1" destOrd="0" presId="urn:microsoft.com/office/officeart/2005/8/layout/hList1"/>
    <dgm:cxn modelId="{F9BEBC50-2D2F-4F5F-8CD9-AC67F0C4F6E5}" type="presParOf" srcId="{4F6DAD78-918F-4714-83B8-1CFAE8D7264F}" destId="{591219DA-348A-48BD-85FB-D38D72364685}" srcOrd="2" destOrd="0" presId="urn:microsoft.com/office/officeart/2005/8/layout/hList1"/>
    <dgm:cxn modelId="{383F6765-1325-4306-B8F3-9D2F11230C53}" type="presParOf" srcId="{591219DA-348A-48BD-85FB-D38D72364685}" destId="{0A1F042C-CA88-4C4B-8502-1904672E92DB}" srcOrd="0" destOrd="0" presId="urn:microsoft.com/office/officeart/2005/8/layout/hList1"/>
    <dgm:cxn modelId="{9194B13E-0632-40E4-9040-CE0E9F073038}" type="presParOf" srcId="{591219DA-348A-48BD-85FB-D38D72364685}" destId="{7CABB4FD-A648-4E7E-ABFE-89E6B9FE2866}" srcOrd="1" destOrd="0" presId="urn:microsoft.com/office/officeart/2005/8/layout/hList1"/>
    <dgm:cxn modelId="{490F0741-E107-4A27-913F-0D6E4381AFB0}" type="presParOf" srcId="{4F6DAD78-918F-4714-83B8-1CFAE8D7264F}" destId="{581C608A-87A7-44D7-BD5C-5B20990175D3}" srcOrd="3" destOrd="0" presId="urn:microsoft.com/office/officeart/2005/8/layout/hList1"/>
    <dgm:cxn modelId="{F6242FBB-CD8F-4373-97F4-E7140C76A652}" type="presParOf" srcId="{4F6DAD78-918F-4714-83B8-1CFAE8D7264F}" destId="{579A85CF-1142-4876-BC7B-BAFC7A895052}" srcOrd="4" destOrd="0" presId="urn:microsoft.com/office/officeart/2005/8/layout/hList1"/>
    <dgm:cxn modelId="{6B91C6ED-5F74-4A76-AECA-9BE0DF279002}" type="presParOf" srcId="{579A85CF-1142-4876-BC7B-BAFC7A895052}" destId="{988A0A5F-0F10-4031-BE05-394B88DE6F48}" srcOrd="0" destOrd="0" presId="urn:microsoft.com/office/officeart/2005/8/layout/hList1"/>
    <dgm:cxn modelId="{A3454060-99BB-48B9-86D4-179BB3DEF06D}" type="presParOf" srcId="{579A85CF-1142-4876-BC7B-BAFC7A895052}" destId="{18D66978-00DD-4D86-89F9-7633D3D7CD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81CBA-0B7B-417E-9C6E-33BCDB94F59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952C4CB-ED8D-4BE7-84B2-7713BAD6F537}">
      <dgm:prSet custT="1"/>
      <dgm:spPr/>
      <dgm:t>
        <a:bodyPr/>
        <a:lstStyle/>
        <a:p>
          <a:pPr rtl="0"/>
          <a:r>
            <a:rPr lang="fr-FR" sz="2400" b="1" dirty="0"/>
            <a:t>30 best practices</a:t>
          </a:r>
          <a:endParaRPr lang="fr-FR" sz="2400" dirty="0"/>
        </a:p>
      </dgm:t>
    </dgm:pt>
    <dgm:pt modelId="{66641DF4-3C5F-4B8D-9D13-26612A4D3141}" type="parTrans" cxnId="{90553AA7-B450-4B4C-A58E-44D3C0CCC188}">
      <dgm:prSet/>
      <dgm:spPr/>
      <dgm:t>
        <a:bodyPr/>
        <a:lstStyle/>
        <a:p>
          <a:endParaRPr lang="fr-FR"/>
        </a:p>
      </dgm:t>
    </dgm:pt>
    <dgm:pt modelId="{F8B11A88-BF5E-4158-8F3A-A9E8AC75DC4F}" type="sibTrans" cxnId="{90553AA7-B450-4B4C-A58E-44D3C0CCC188}">
      <dgm:prSet/>
      <dgm:spPr/>
      <dgm:t>
        <a:bodyPr/>
        <a:lstStyle/>
        <a:p>
          <a:endParaRPr lang="fr-FR"/>
        </a:p>
      </dgm:t>
    </dgm:pt>
    <dgm:pt modelId="{961BA151-C80B-4A25-986F-F00676EF23C6}" type="pres">
      <dgm:prSet presAssocID="{E3E81CBA-0B7B-417E-9C6E-33BCDB94F59E}" presName="CompostProcess" presStyleCnt="0">
        <dgm:presLayoutVars>
          <dgm:dir/>
          <dgm:resizeHandles val="exact"/>
        </dgm:presLayoutVars>
      </dgm:prSet>
      <dgm:spPr/>
    </dgm:pt>
    <dgm:pt modelId="{6C1C3942-C54B-4A02-972B-6CCF877599E0}" type="pres">
      <dgm:prSet presAssocID="{E3E81CBA-0B7B-417E-9C6E-33BCDB94F59E}" presName="arrow" presStyleLbl="bgShp" presStyleIdx="0" presStyleCnt="1"/>
      <dgm:spPr/>
    </dgm:pt>
    <dgm:pt modelId="{1820FAC9-E3AE-4AD8-A3E8-E15FE36D25F2}" type="pres">
      <dgm:prSet presAssocID="{E3E81CBA-0B7B-417E-9C6E-33BCDB94F59E}" presName="linearProcess" presStyleCnt="0"/>
      <dgm:spPr/>
    </dgm:pt>
    <dgm:pt modelId="{C9F25B9D-46A7-4733-92E4-BAAB2F036B33}" type="pres">
      <dgm:prSet presAssocID="{1952C4CB-ED8D-4BE7-84B2-7713BAD6F53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962BA917-D632-4CCF-B99F-F062E0D5F4D3}" type="presOf" srcId="{E3E81CBA-0B7B-417E-9C6E-33BCDB94F59E}" destId="{961BA151-C80B-4A25-986F-F00676EF23C6}" srcOrd="0" destOrd="0" presId="urn:microsoft.com/office/officeart/2005/8/layout/hProcess9"/>
    <dgm:cxn modelId="{E57E0199-83C4-4669-8A57-05A21E6FF263}" type="presOf" srcId="{1952C4CB-ED8D-4BE7-84B2-7713BAD6F537}" destId="{C9F25B9D-46A7-4733-92E4-BAAB2F036B33}" srcOrd="0" destOrd="0" presId="urn:microsoft.com/office/officeart/2005/8/layout/hProcess9"/>
    <dgm:cxn modelId="{90553AA7-B450-4B4C-A58E-44D3C0CCC188}" srcId="{E3E81CBA-0B7B-417E-9C6E-33BCDB94F59E}" destId="{1952C4CB-ED8D-4BE7-84B2-7713BAD6F537}" srcOrd="0" destOrd="0" parTransId="{66641DF4-3C5F-4B8D-9D13-26612A4D3141}" sibTransId="{F8B11A88-BF5E-4158-8F3A-A9E8AC75DC4F}"/>
    <dgm:cxn modelId="{C5949A55-5A59-40DC-A235-17136EFFF9B2}" type="presParOf" srcId="{961BA151-C80B-4A25-986F-F00676EF23C6}" destId="{6C1C3942-C54B-4A02-972B-6CCF877599E0}" srcOrd="0" destOrd="0" presId="urn:microsoft.com/office/officeart/2005/8/layout/hProcess9"/>
    <dgm:cxn modelId="{1787D543-4E0B-40F1-AD8B-2C843C2BA02C}" type="presParOf" srcId="{961BA151-C80B-4A25-986F-F00676EF23C6}" destId="{1820FAC9-E3AE-4AD8-A3E8-E15FE36D25F2}" srcOrd="1" destOrd="0" presId="urn:microsoft.com/office/officeart/2005/8/layout/hProcess9"/>
    <dgm:cxn modelId="{07611FC0-F7CB-4484-BAB9-86FE1E45AC40}" type="presParOf" srcId="{1820FAC9-E3AE-4AD8-A3E8-E15FE36D25F2}" destId="{C9F25B9D-46A7-4733-92E4-BAAB2F036B3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E7B6EF-48BF-4A6C-8454-CCDD377B37B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A5A8E1-B87C-4D37-BBDE-AC62AC37644E}">
      <dgm:prSet phldrT="[Texte]" custT="1"/>
      <dgm:spPr/>
      <dgm:t>
        <a:bodyPr/>
        <a:lstStyle/>
        <a:p>
          <a:r>
            <a:rPr lang="fr-FR" sz="1600" dirty="0" err="1"/>
            <a:t>Procedural</a:t>
          </a:r>
          <a:r>
            <a:rPr lang="fr-FR" sz="1600" dirty="0"/>
            <a:t> guide : </a:t>
          </a:r>
          <a:r>
            <a:rPr lang="fr-FR" sz="1600" dirty="0" err="1"/>
            <a:t>Alcum</a:t>
          </a:r>
          <a:r>
            <a:rPr lang="fr-FR" sz="1600" dirty="0"/>
            <a:t> </a:t>
          </a:r>
          <a:r>
            <a:rPr lang="fr-FR" sz="1600" dirty="0" err="1"/>
            <a:t>example</a:t>
          </a:r>
          <a:endParaRPr lang="fr-FR" sz="1600" dirty="0"/>
        </a:p>
      </dgm:t>
    </dgm:pt>
    <dgm:pt modelId="{8846C57B-2787-418E-B737-1496DA3B0CB5}" type="parTrans" cxnId="{92E02B9A-EE72-48B2-A957-AA702EB1BEC1}">
      <dgm:prSet/>
      <dgm:spPr/>
      <dgm:t>
        <a:bodyPr/>
        <a:lstStyle/>
        <a:p>
          <a:endParaRPr lang="fr-FR"/>
        </a:p>
      </dgm:t>
    </dgm:pt>
    <dgm:pt modelId="{6D79FA2B-7194-41D6-B193-7B86F36D8D28}" type="sibTrans" cxnId="{92E02B9A-EE72-48B2-A957-AA702EB1BEC1}">
      <dgm:prSet/>
      <dgm:spPr/>
      <dgm:t>
        <a:bodyPr/>
        <a:lstStyle/>
        <a:p>
          <a:endParaRPr lang="fr-FR"/>
        </a:p>
      </dgm:t>
    </dgm:pt>
    <dgm:pt modelId="{2860DBBC-EF26-4232-9B9B-1D616CB3D3C5}">
      <dgm:prSet phldrT="[Texte]" custT="1"/>
      <dgm:spPr/>
      <dgm:t>
        <a:bodyPr/>
        <a:lstStyle/>
        <a:p>
          <a:r>
            <a:rPr lang="fr-FR" sz="1600" dirty="0"/>
            <a:t>Survey of 12  GEIQ </a:t>
          </a:r>
          <a:r>
            <a:rPr lang="fr-FR" sz="1600" dirty="0" err="1"/>
            <a:t>member</a:t>
          </a:r>
          <a:r>
            <a:rPr lang="fr-FR" sz="1600" dirty="0"/>
            <a:t> </a:t>
          </a:r>
          <a:r>
            <a:rPr lang="fr-FR" sz="1600" dirty="0" err="1"/>
            <a:t>companies</a:t>
          </a:r>
          <a:endParaRPr lang="fr-FR" sz="1600" dirty="0"/>
        </a:p>
      </dgm:t>
    </dgm:pt>
    <dgm:pt modelId="{E467210F-B8F5-4DD1-8E32-5E94E652DC8C}" type="parTrans" cxnId="{5D5F7176-CA1D-4C8E-A595-566D5CF94BAA}">
      <dgm:prSet/>
      <dgm:spPr/>
      <dgm:t>
        <a:bodyPr/>
        <a:lstStyle/>
        <a:p>
          <a:endParaRPr lang="fr-FR"/>
        </a:p>
      </dgm:t>
    </dgm:pt>
    <dgm:pt modelId="{6FCA49CF-F8D6-495E-A0A0-E27B0830D5F9}" type="sibTrans" cxnId="{5D5F7176-CA1D-4C8E-A595-566D5CF94BAA}">
      <dgm:prSet/>
      <dgm:spPr/>
      <dgm:t>
        <a:bodyPr/>
        <a:lstStyle/>
        <a:p>
          <a:endParaRPr lang="fr-FR"/>
        </a:p>
      </dgm:t>
    </dgm:pt>
    <dgm:pt modelId="{3A25091E-BA9F-4AB1-9A35-92ED2D195C0E}">
      <dgm:prSet custT="1"/>
      <dgm:spPr/>
      <dgm:t>
        <a:bodyPr/>
        <a:lstStyle/>
        <a:p>
          <a:r>
            <a:rPr lang="fr-FR" sz="1600" dirty="0" err="1"/>
            <a:t>Filmed</a:t>
          </a:r>
          <a:r>
            <a:rPr lang="fr-FR" sz="1600" dirty="0"/>
            <a:t> </a:t>
          </a:r>
          <a:r>
            <a:rPr lang="fr-FR" sz="1600" dirty="0" err="1"/>
            <a:t>practical</a:t>
          </a:r>
          <a:r>
            <a:rPr lang="fr-FR" sz="1600" dirty="0"/>
            <a:t> application  </a:t>
          </a:r>
        </a:p>
      </dgm:t>
    </dgm:pt>
    <dgm:pt modelId="{F76843BD-9843-4E10-9122-908E5021E7A5}" type="parTrans" cxnId="{A181232E-8BD6-4604-A5B0-DDC7CBA25BA8}">
      <dgm:prSet/>
      <dgm:spPr/>
      <dgm:t>
        <a:bodyPr/>
        <a:lstStyle/>
        <a:p>
          <a:endParaRPr lang="fr-FR"/>
        </a:p>
      </dgm:t>
    </dgm:pt>
    <dgm:pt modelId="{29588090-18D3-4D3C-9C25-DE088848F469}" type="sibTrans" cxnId="{A181232E-8BD6-4604-A5B0-DDC7CBA25BA8}">
      <dgm:prSet/>
      <dgm:spPr/>
      <dgm:t>
        <a:bodyPr/>
        <a:lstStyle/>
        <a:p>
          <a:endParaRPr lang="fr-FR"/>
        </a:p>
      </dgm:t>
    </dgm:pt>
    <dgm:pt modelId="{2D998B27-BD12-4D5A-B6E7-C25429413A3A}">
      <dgm:prSet custT="1"/>
      <dgm:spPr/>
      <dgm:t>
        <a:bodyPr/>
        <a:lstStyle/>
        <a:p>
          <a:r>
            <a:rPr lang="fr-FR" sz="1600" dirty="0"/>
            <a:t>Common module ok </a:t>
          </a:r>
          <a:r>
            <a:rPr lang="fr-FR" sz="1600" dirty="0" err="1"/>
            <a:t>knowledge</a:t>
          </a:r>
          <a:r>
            <a:rPr lang="fr-FR" sz="1600" dirty="0"/>
            <a:t> of the </a:t>
          </a:r>
          <a:r>
            <a:rPr lang="fr-FR" sz="1600" dirty="0" err="1"/>
            <a:t>person</a:t>
          </a:r>
          <a:r>
            <a:rPr lang="fr-FR" sz="1600" dirty="0"/>
            <a:t> and </a:t>
          </a:r>
          <a:r>
            <a:rPr lang="fr-FR" sz="1600" dirty="0" err="1"/>
            <a:t>his</a:t>
          </a:r>
          <a:r>
            <a:rPr lang="fr-FR" sz="1600" dirty="0"/>
            <a:t>/</a:t>
          </a:r>
          <a:r>
            <a:rPr lang="fr-FR" sz="1600" dirty="0" err="1"/>
            <a:t>her</a:t>
          </a:r>
          <a:r>
            <a:rPr lang="fr-FR" sz="1600" dirty="0"/>
            <a:t> </a:t>
          </a:r>
          <a:r>
            <a:rPr lang="fr-FR" sz="1600" dirty="0" err="1"/>
            <a:t>environment</a:t>
          </a:r>
          <a:endParaRPr lang="fr-FR" sz="1600" dirty="0"/>
        </a:p>
      </dgm:t>
    </dgm:pt>
    <dgm:pt modelId="{94DFA6F9-8A66-4550-AEC5-820DE4EBC452}" type="parTrans" cxnId="{55228B3B-6134-4900-BA1B-011A62BFE930}">
      <dgm:prSet/>
      <dgm:spPr/>
      <dgm:t>
        <a:bodyPr/>
        <a:lstStyle/>
        <a:p>
          <a:endParaRPr lang="fr-FR"/>
        </a:p>
      </dgm:t>
    </dgm:pt>
    <dgm:pt modelId="{623136C7-FD50-4FB7-9360-48A1B89CBEC4}" type="sibTrans" cxnId="{55228B3B-6134-4900-BA1B-011A62BFE930}">
      <dgm:prSet/>
      <dgm:spPr/>
      <dgm:t>
        <a:bodyPr/>
        <a:lstStyle/>
        <a:p>
          <a:endParaRPr lang="fr-FR"/>
        </a:p>
      </dgm:t>
    </dgm:pt>
    <dgm:pt modelId="{FECE0BCC-5E97-45BC-9DE2-C108A6E53B68}" type="pres">
      <dgm:prSet presAssocID="{D4E7B6EF-48BF-4A6C-8454-CCDD377B37B0}" presName="linear" presStyleCnt="0">
        <dgm:presLayoutVars>
          <dgm:dir/>
          <dgm:animLvl val="lvl"/>
          <dgm:resizeHandles val="exact"/>
        </dgm:presLayoutVars>
      </dgm:prSet>
      <dgm:spPr/>
    </dgm:pt>
    <dgm:pt modelId="{5D6EF760-32E0-4303-9BCC-D4C69E4E56C7}" type="pres">
      <dgm:prSet presAssocID="{6CA5A8E1-B87C-4D37-BBDE-AC62AC37644E}" presName="parentLin" presStyleCnt="0"/>
      <dgm:spPr/>
    </dgm:pt>
    <dgm:pt modelId="{02A93301-A6B4-423D-AEFE-38241A5B607C}" type="pres">
      <dgm:prSet presAssocID="{6CA5A8E1-B87C-4D37-BBDE-AC62AC37644E}" presName="parentLeftMargin" presStyleLbl="node1" presStyleIdx="0" presStyleCnt="4"/>
      <dgm:spPr/>
    </dgm:pt>
    <dgm:pt modelId="{9FD3764E-9104-4600-85D2-2BB180AC1E0D}" type="pres">
      <dgm:prSet presAssocID="{6CA5A8E1-B87C-4D37-BBDE-AC62AC37644E}" presName="parentText" presStyleLbl="node1" presStyleIdx="0" presStyleCnt="4" custLinFactNeighborX="-12452">
        <dgm:presLayoutVars>
          <dgm:chMax val="0"/>
          <dgm:bulletEnabled val="1"/>
        </dgm:presLayoutVars>
      </dgm:prSet>
      <dgm:spPr/>
    </dgm:pt>
    <dgm:pt modelId="{2CF4BF0D-B010-420C-895A-4D5327992C3D}" type="pres">
      <dgm:prSet presAssocID="{6CA5A8E1-B87C-4D37-BBDE-AC62AC37644E}" presName="negativeSpace" presStyleCnt="0"/>
      <dgm:spPr/>
    </dgm:pt>
    <dgm:pt modelId="{EF1F598B-B0DB-484A-A2EE-0B4F1A8EA215}" type="pres">
      <dgm:prSet presAssocID="{6CA5A8E1-B87C-4D37-BBDE-AC62AC37644E}" presName="childText" presStyleLbl="conFgAcc1" presStyleIdx="0" presStyleCnt="4">
        <dgm:presLayoutVars>
          <dgm:bulletEnabled val="1"/>
        </dgm:presLayoutVars>
      </dgm:prSet>
      <dgm:spPr/>
    </dgm:pt>
    <dgm:pt modelId="{6FDBFC13-5EF8-4151-9701-E4CBE40C1435}" type="pres">
      <dgm:prSet presAssocID="{6D79FA2B-7194-41D6-B193-7B86F36D8D28}" presName="spaceBetweenRectangles" presStyleCnt="0"/>
      <dgm:spPr/>
    </dgm:pt>
    <dgm:pt modelId="{8191831C-2F76-4952-B24C-EDFCDA6EDC67}" type="pres">
      <dgm:prSet presAssocID="{2860DBBC-EF26-4232-9B9B-1D616CB3D3C5}" presName="parentLin" presStyleCnt="0"/>
      <dgm:spPr/>
    </dgm:pt>
    <dgm:pt modelId="{042C065E-CD59-487A-ADC7-44BD0E21A683}" type="pres">
      <dgm:prSet presAssocID="{2860DBBC-EF26-4232-9B9B-1D616CB3D3C5}" presName="parentLeftMargin" presStyleLbl="node1" presStyleIdx="0" presStyleCnt="4"/>
      <dgm:spPr/>
    </dgm:pt>
    <dgm:pt modelId="{4C8C3646-D502-47F4-94DB-73276700586C}" type="pres">
      <dgm:prSet presAssocID="{2860DBBC-EF26-4232-9B9B-1D616CB3D3C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E3BD61-C00F-466B-B6B4-934A95137B91}" type="pres">
      <dgm:prSet presAssocID="{2860DBBC-EF26-4232-9B9B-1D616CB3D3C5}" presName="negativeSpace" presStyleCnt="0"/>
      <dgm:spPr/>
    </dgm:pt>
    <dgm:pt modelId="{2A0BC7BC-D606-4CCB-AD99-2DCAC8BB87EB}" type="pres">
      <dgm:prSet presAssocID="{2860DBBC-EF26-4232-9B9B-1D616CB3D3C5}" presName="childText" presStyleLbl="conFgAcc1" presStyleIdx="1" presStyleCnt="4">
        <dgm:presLayoutVars>
          <dgm:bulletEnabled val="1"/>
        </dgm:presLayoutVars>
      </dgm:prSet>
      <dgm:spPr/>
    </dgm:pt>
    <dgm:pt modelId="{953D082B-50E0-4E45-9379-58DC9F189305}" type="pres">
      <dgm:prSet presAssocID="{6FCA49CF-F8D6-495E-A0A0-E27B0830D5F9}" presName="spaceBetweenRectangles" presStyleCnt="0"/>
      <dgm:spPr/>
    </dgm:pt>
    <dgm:pt modelId="{9911C5C5-9DC8-4304-AF59-02FB1C01F88A}" type="pres">
      <dgm:prSet presAssocID="{3A25091E-BA9F-4AB1-9A35-92ED2D195C0E}" presName="parentLin" presStyleCnt="0"/>
      <dgm:spPr/>
    </dgm:pt>
    <dgm:pt modelId="{14D7B068-FEC5-40A2-8708-45C04881116B}" type="pres">
      <dgm:prSet presAssocID="{3A25091E-BA9F-4AB1-9A35-92ED2D195C0E}" presName="parentLeftMargin" presStyleLbl="node1" presStyleIdx="1" presStyleCnt="4"/>
      <dgm:spPr/>
    </dgm:pt>
    <dgm:pt modelId="{A31A7B16-2788-4B22-8B26-9F44324E6B79}" type="pres">
      <dgm:prSet presAssocID="{3A25091E-BA9F-4AB1-9A35-92ED2D195C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A48470-1697-4FD9-BA6F-7A04BBA37D65}" type="pres">
      <dgm:prSet presAssocID="{3A25091E-BA9F-4AB1-9A35-92ED2D195C0E}" presName="negativeSpace" presStyleCnt="0"/>
      <dgm:spPr/>
    </dgm:pt>
    <dgm:pt modelId="{470F50D1-2421-4AA5-BE77-8876E7FC1AD0}" type="pres">
      <dgm:prSet presAssocID="{3A25091E-BA9F-4AB1-9A35-92ED2D195C0E}" presName="childText" presStyleLbl="conFgAcc1" presStyleIdx="2" presStyleCnt="4">
        <dgm:presLayoutVars>
          <dgm:bulletEnabled val="1"/>
        </dgm:presLayoutVars>
      </dgm:prSet>
      <dgm:spPr/>
    </dgm:pt>
    <dgm:pt modelId="{B0C86F2F-FB0C-4C91-BA44-6707F578B63E}" type="pres">
      <dgm:prSet presAssocID="{29588090-18D3-4D3C-9C25-DE088848F469}" presName="spaceBetweenRectangles" presStyleCnt="0"/>
      <dgm:spPr/>
    </dgm:pt>
    <dgm:pt modelId="{FBD656C1-B86B-4277-A15A-86C7BA61147D}" type="pres">
      <dgm:prSet presAssocID="{2D998B27-BD12-4D5A-B6E7-C25429413A3A}" presName="parentLin" presStyleCnt="0"/>
      <dgm:spPr/>
    </dgm:pt>
    <dgm:pt modelId="{2F535B18-239D-464A-A069-C21BE168388E}" type="pres">
      <dgm:prSet presAssocID="{2D998B27-BD12-4D5A-B6E7-C25429413A3A}" presName="parentLeftMargin" presStyleLbl="node1" presStyleIdx="2" presStyleCnt="4"/>
      <dgm:spPr/>
    </dgm:pt>
    <dgm:pt modelId="{1419D1F5-E37F-4182-8409-4C19B7D29080}" type="pres">
      <dgm:prSet presAssocID="{2D998B27-BD12-4D5A-B6E7-C25429413A3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E9F2CFB-BC9C-4A73-9327-07A983334147}" type="pres">
      <dgm:prSet presAssocID="{2D998B27-BD12-4D5A-B6E7-C25429413A3A}" presName="negativeSpace" presStyleCnt="0"/>
      <dgm:spPr/>
    </dgm:pt>
    <dgm:pt modelId="{96EAE501-91C6-49A3-9506-EA361CB01239}" type="pres">
      <dgm:prSet presAssocID="{2D998B27-BD12-4D5A-B6E7-C25429413A3A}" presName="childText" presStyleLbl="conFgAcc1" presStyleIdx="3" presStyleCnt="4" custScaleY="105284">
        <dgm:presLayoutVars>
          <dgm:bulletEnabled val="1"/>
        </dgm:presLayoutVars>
      </dgm:prSet>
      <dgm:spPr/>
    </dgm:pt>
  </dgm:ptLst>
  <dgm:cxnLst>
    <dgm:cxn modelId="{D269592B-D07F-4D43-B521-1C685C754E69}" type="presOf" srcId="{2860DBBC-EF26-4232-9B9B-1D616CB3D3C5}" destId="{4C8C3646-D502-47F4-94DB-73276700586C}" srcOrd="1" destOrd="0" presId="urn:microsoft.com/office/officeart/2005/8/layout/list1"/>
    <dgm:cxn modelId="{A181232E-8BD6-4604-A5B0-DDC7CBA25BA8}" srcId="{D4E7B6EF-48BF-4A6C-8454-CCDD377B37B0}" destId="{3A25091E-BA9F-4AB1-9A35-92ED2D195C0E}" srcOrd="2" destOrd="0" parTransId="{F76843BD-9843-4E10-9122-908E5021E7A5}" sibTransId="{29588090-18D3-4D3C-9C25-DE088848F469}"/>
    <dgm:cxn modelId="{97292535-40B0-41FD-86CE-FF7B68B78456}" type="presOf" srcId="{6CA5A8E1-B87C-4D37-BBDE-AC62AC37644E}" destId="{02A93301-A6B4-423D-AEFE-38241A5B607C}" srcOrd="0" destOrd="0" presId="urn:microsoft.com/office/officeart/2005/8/layout/list1"/>
    <dgm:cxn modelId="{0E7EFD36-435F-443C-8B22-4749594BF4E4}" type="presOf" srcId="{2D998B27-BD12-4D5A-B6E7-C25429413A3A}" destId="{1419D1F5-E37F-4182-8409-4C19B7D29080}" srcOrd="1" destOrd="0" presId="urn:microsoft.com/office/officeart/2005/8/layout/list1"/>
    <dgm:cxn modelId="{55228B3B-6134-4900-BA1B-011A62BFE930}" srcId="{D4E7B6EF-48BF-4A6C-8454-CCDD377B37B0}" destId="{2D998B27-BD12-4D5A-B6E7-C25429413A3A}" srcOrd="3" destOrd="0" parTransId="{94DFA6F9-8A66-4550-AEC5-820DE4EBC452}" sibTransId="{623136C7-FD50-4FB7-9360-48A1B89CBEC4}"/>
    <dgm:cxn modelId="{5D5F7176-CA1D-4C8E-A595-566D5CF94BAA}" srcId="{D4E7B6EF-48BF-4A6C-8454-CCDD377B37B0}" destId="{2860DBBC-EF26-4232-9B9B-1D616CB3D3C5}" srcOrd="1" destOrd="0" parTransId="{E467210F-B8F5-4DD1-8E32-5E94E652DC8C}" sibTransId="{6FCA49CF-F8D6-495E-A0A0-E27B0830D5F9}"/>
    <dgm:cxn modelId="{1CCF9684-C042-44AE-ABE7-AF901824A6DE}" type="presOf" srcId="{2D998B27-BD12-4D5A-B6E7-C25429413A3A}" destId="{2F535B18-239D-464A-A069-C21BE168388E}" srcOrd="0" destOrd="0" presId="urn:microsoft.com/office/officeart/2005/8/layout/list1"/>
    <dgm:cxn modelId="{92E02B9A-EE72-48B2-A957-AA702EB1BEC1}" srcId="{D4E7B6EF-48BF-4A6C-8454-CCDD377B37B0}" destId="{6CA5A8E1-B87C-4D37-BBDE-AC62AC37644E}" srcOrd="0" destOrd="0" parTransId="{8846C57B-2787-418E-B737-1496DA3B0CB5}" sibTransId="{6D79FA2B-7194-41D6-B193-7B86F36D8D28}"/>
    <dgm:cxn modelId="{2320809A-58A1-438C-B0ED-7910C15ACA1D}" type="presOf" srcId="{6CA5A8E1-B87C-4D37-BBDE-AC62AC37644E}" destId="{9FD3764E-9104-4600-85D2-2BB180AC1E0D}" srcOrd="1" destOrd="0" presId="urn:microsoft.com/office/officeart/2005/8/layout/list1"/>
    <dgm:cxn modelId="{952F089C-C798-4402-8E1B-05110E2BA2EF}" type="presOf" srcId="{2860DBBC-EF26-4232-9B9B-1D616CB3D3C5}" destId="{042C065E-CD59-487A-ADC7-44BD0E21A683}" srcOrd="0" destOrd="0" presId="urn:microsoft.com/office/officeart/2005/8/layout/list1"/>
    <dgm:cxn modelId="{5D806AB1-6805-4328-8453-2DD2D25B4131}" type="presOf" srcId="{3A25091E-BA9F-4AB1-9A35-92ED2D195C0E}" destId="{A31A7B16-2788-4B22-8B26-9F44324E6B79}" srcOrd="1" destOrd="0" presId="urn:microsoft.com/office/officeart/2005/8/layout/list1"/>
    <dgm:cxn modelId="{4B016CB1-185A-40FC-B664-9C28462A3250}" type="presOf" srcId="{3A25091E-BA9F-4AB1-9A35-92ED2D195C0E}" destId="{14D7B068-FEC5-40A2-8708-45C04881116B}" srcOrd="0" destOrd="0" presId="urn:microsoft.com/office/officeart/2005/8/layout/list1"/>
    <dgm:cxn modelId="{A25FF6C4-A966-44C8-8812-A1C7BA2B0B25}" type="presOf" srcId="{D4E7B6EF-48BF-4A6C-8454-CCDD377B37B0}" destId="{FECE0BCC-5E97-45BC-9DE2-C108A6E53B68}" srcOrd="0" destOrd="0" presId="urn:microsoft.com/office/officeart/2005/8/layout/list1"/>
    <dgm:cxn modelId="{EE793D4D-B1F2-443F-B977-A4E2F9DCF449}" type="presParOf" srcId="{FECE0BCC-5E97-45BC-9DE2-C108A6E53B68}" destId="{5D6EF760-32E0-4303-9BCC-D4C69E4E56C7}" srcOrd="0" destOrd="0" presId="urn:microsoft.com/office/officeart/2005/8/layout/list1"/>
    <dgm:cxn modelId="{A4C65AFC-F0CC-4DB4-86B5-DDC1250DBB34}" type="presParOf" srcId="{5D6EF760-32E0-4303-9BCC-D4C69E4E56C7}" destId="{02A93301-A6B4-423D-AEFE-38241A5B607C}" srcOrd="0" destOrd="0" presId="urn:microsoft.com/office/officeart/2005/8/layout/list1"/>
    <dgm:cxn modelId="{33763974-78FA-40AA-ABD6-2253142D529F}" type="presParOf" srcId="{5D6EF760-32E0-4303-9BCC-D4C69E4E56C7}" destId="{9FD3764E-9104-4600-85D2-2BB180AC1E0D}" srcOrd="1" destOrd="0" presId="urn:microsoft.com/office/officeart/2005/8/layout/list1"/>
    <dgm:cxn modelId="{C30F3AD5-F47A-4049-A371-289EE9F97053}" type="presParOf" srcId="{FECE0BCC-5E97-45BC-9DE2-C108A6E53B68}" destId="{2CF4BF0D-B010-420C-895A-4D5327992C3D}" srcOrd="1" destOrd="0" presId="urn:microsoft.com/office/officeart/2005/8/layout/list1"/>
    <dgm:cxn modelId="{A746B016-EFF5-42F4-8709-DEF496149931}" type="presParOf" srcId="{FECE0BCC-5E97-45BC-9DE2-C108A6E53B68}" destId="{EF1F598B-B0DB-484A-A2EE-0B4F1A8EA215}" srcOrd="2" destOrd="0" presId="urn:microsoft.com/office/officeart/2005/8/layout/list1"/>
    <dgm:cxn modelId="{39F14308-0188-46CD-B28B-A45E282ABC50}" type="presParOf" srcId="{FECE0BCC-5E97-45BC-9DE2-C108A6E53B68}" destId="{6FDBFC13-5EF8-4151-9701-E4CBE40C1435}" srcOrd="3" destOrd="0" presId="urn:microsoft.com/office/officeart/2005/8/layout/list1"/>
    <dgm:cxn modelId="{185441DD-4796-45CF-8C12-6C0AC6D1A74E}" type="presParOf" srcId="{FECE0BCC-5E97-45BC-9DE2-C108A6E53B68}" destId="{8191831C-2F76-4952-B24C-EDFCDA6EDC67}" srcOrd="4" destOrd="0" presId="urn:microsoft.com/office/officeart/2005/8/layout/list1"/>
    <dgm:cxn modelId="{69B5125C-0B7F-4D2B-8E39-79E5FAF37F23}" type="presParOf" srcId="{8191831C-2F76-4952-B24C-EDFCDA6EDC67}" destId="{042C065E-CD59-487A-ADC7-44BD0E21A683}" srcOrd="0" destOrd="0" presId="urn:microsoft.com/office/officeart/2005/8/layout/list1"/>
    <dgm:cxn modelId="{A466791E-0892-4988-86A5-E6EA0C3E9617}" type="presParOf" srcId="{8191831C-2F76-4952-B24C-EDFCDA6EDC67}" destId="{4C8C3646-D502-47F4-94DB-73276700586C}" srcOrd="1" destOrd="0" presId="urn:microsoft.com/office/officeart/2005/8/layout/list1"/>
    <dgm:cxn modelId="{6CFD2B0A-11EF-4395-9A48-F10008C39587}" type="presParOf" srcId="{FECE0BCC-5E97-45BC-9DE2-C108A6E53B68}" destId="{B3E3BD61-C00F-466B-B6B4-934A95137B91}" srcOrd="5" destOrd="0" presId="urn:microsoft.com/office/officeart/2005/8/layout/list1"/>
    <dgm:cxn modelId="{7069347B-90BF-4310-B673-98650382E6BC}" type="presParOf" srcId="{FECE0BCC-5E97-45BC-9DE2-C108A6E53B68}" destId="{2A0BC7BC-D606-4CCB-AD99-2DCAC8BB87EB}" srcOrd="6" destOrd="0" presId="urn:microsoft.com/office/officeart/2005/8/layout/list1"/>
    <dgm:cxn modelId="{5D007636-1D11-4944-B67B-A9005E21885D}" type="presParOf" srcId="{FECE0BCC-5E97-45BC-9DE2-C108A6E53B68}" destId="{953D082B-50E0-4E45-9379-58DC9F189305}" srcOrd="7" destOrd="0" presId="urn:microsoft.com/office/officeart/2005/8/layout/list1"/>
    <dgm:cxn modelId="{6899E8C6-0BC8-4637-A263-0CEFEBE7D822}" type="presParOf" srcId="{FECE0BCC-5E97-45BC-9DE2-C108A6E53B68}" destId="{9911C5C5-9DC8-4304-AF59-02FB1C01F88A}" srcOrd="8" destOrd="0" presId="urn:microsoft.com/office/officeart/2005/8/layout/list1"/>
    <dgm:cxn modelId="{30529C65-DDA1-4B00-B770-29EFB3707CD9}" type="presParOf" srcId="{9911C5C5-9DC8-4304-AF59-02FB1C01F88A}" destId="{14D7B068-FEC5-40A2-8708-45C04881116B}" srcOrd="0" destOrd="0" presId="urn:microsoft.com/office/officeart/2005/8/layout/list1"/>
    <dgm:cxn modelId="{2C4BB5D9-141A-4C7F-A841-98C3DDC0D23A}" type="presParOf" srcId="{9911C5C5-9DC8-4304-AF59-02FB1C01F88A}" destId="{A31A7B16-2788-4B22-8B26-9F44324E6B79}" srcOrd="1" destOrd="0" presId="urn:microsoft.com/office/officeart/2005/8/layout/list1"/>
    <dgm:cxn modelId="{F687767B-39BE-4A90-881F-D510049B1170}" type="presParOf" srcId="{FECE0BCC-5E97-45BC-9DE2-C108A6E53B68}" destId="{06A48470-1697-4FD9-BA6F-7A04BBA37D65}" srcOrd="9" destOrd="0" presId="urn:microsoft.com/office/officeart/2005/8/layout/list1"/>
    <dgm:cxn modelId="{83DDFDD5-7926-4451-99CB-46FB3CBDB635}" type="presParOf" srcId="{FECE0BCC-5E97-45BC-9DE2-C108A6E53B68}" destId="{470F50D1-2421-4AA5-BE77-8876E7FC1AD0}" srcOrd="10" destOrd="0" presId="urn:microsoft.com/office/officeart/2005/8/layout/list1"/>
    <dgm:cxn modelId="{FD7538A0-E591-426A-95E4-5FB1CB4694CE}" type="presParOf" srcId="{FECE0BCC-5E97-45BC-9DE2-C108A6E53B68}" destId="{B0C86F2F-FB0C-4C91-BA44-6707F578B63E}" srcOrd="11" destOrd="0" presId="urn:microsoft.com/office/officeart/2005/8/layout/list1"/>
    <dgm:cxn modelId="{78CF2C25-DE81-47AC-9AAC-2B44A77225ED}" type="presParOf" srcId="{FECE0BCC-5E97-45BC-9DE2-C108A6E53B68}" destId="{FBD656C1-B86B-4277-A15A-86C7BA61147D}" srcOrd="12" destOrd="0" presId="urn:microsoft.com/office/officeart/2005/8/layout/list1"/>
    <dgm:cxn modelId="{F0FB164A-BCB5-44D8-9BEB-F1D6BF282CEA}" type="presParOf" srcId="{FBD656C1-B86B-4277-A15A-86C7BA61147D}" destId="{2F535B18-239D-464A-A069-C21BE168388E}" srcOrd="0" destOrd="0" presId="urn:microsoft.com/office/officeart/2005/8/layout/list1"/>
    <dgm:cxn modelId="{FF290401-F966-4EDF-994C-056DD4D50F47}" type="presParOf" srcId="{FBD656C1-B86B-4277-A15A-86C7BA61147D}" destId="{1419D1F5-E37F-4182-8409-4C19B7D29080}" srcOrd="1" destOrd="0" presId="urn:microsoft.com/office/officeart/2005/8/layout/list1"/>
    <dgm:cxn modelId="{4BD62A66-280E-4D76-AE9A-6D894D314710}" type="presParOf" srcId="{FECE0BCC-5E97-45BC-9DE2-C108A6E53B68}" destId="{2E9F2CFB-BC9C-4A73-9327-07A983334147}" srcOrd="13" destOrd="0" presId="urn:microsoft.com/office/officeart/2005/8/layout/list1"/>
    <dgm:cxn modelId="{C1DE464E-13C5-43D5-84E8-26F4F6310D98}" type="presParOf" srcId="{FECE0BCC-5E97-45BC-9DE2-C108A6E53B68}" destId="{96EAE501-91C6-49A3-9506-EA361CB0123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EEA1-5777-4786-8237-1A1F3D635969}">
      <dsp:nvSpPr>
        <dsp:cNvPr id="0" name=""/>
        <dsp:cNvSpPr/>
      </dsp:nvSpPr>
      <dsp:spPr>
        <a:xfrm>
          <a:off x="815741" y="0"/>
          <a:ext cx="9245064" cy="552500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CE7499-A35C-46CA-B12B-861CE7466F0A}">
      <dsp:nvSpPr>
        <dsp:cNvPr id="0" name=""/>
        <dsp:cNvSpPr/>
      </dsp:nvSpPr>
      <dsp:spPr>
        <a:xfrm>
          <a:off x="630" y="1657501"/>
          <a:ext cx="2597535" cy="22100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TWG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00FF"/>
              </a:solidFill>
            </a:rPr>
            <a:t>- Cergy-Pontoise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rgbClr val="0000FF"/>
              </a:solidFill>
            </a:rPr>
            <a:t>- Roissy Pays de France</a:t>
          </a:r>
        </a:p>
      </dsp:txBody>
      <dsp:txXfrm>
        <a:off x="108513" y="1765384"/>
        <a:ext cx="2381769" cy="1994235"/>
      </dsp:txXfrm>
    </dsp:sp>
    <dsp:sp modelId="{9B4F9158-8983-4575-A1AC-41D999736898}">
      <dsp:nvSpPr>
        <dsp:cNvPr id="0" name=""/>
        <dsp:cNvSpPr/>
      </dsp:nvSpPr>
      <dsp:spPr>
        <a:xfrm>
          <a:off x="2759880" y="1657501"/>
          <a:ext cx="2597535" cy="2210001"/>
        </a:xfrm>
        <a:prstGeom prst="roundRect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/>
            <a:t>3 </a:t>
          </a:r>
          <a:r>
            <a:rPr lang="fr-FR" sz="2800" b="1" kern="1200" dirty="0" err="1"/>
            <a:t>trades</a:t>
          </a:r>
          <a:r>
            <a:rPr lang="fr-FR" sz="2800" b="1" kern="1200" dirty="0"/>
            <a:t> </a:t>
          </a:r>
          <a:r>
            <a:rPr lang="fr-FR" sz="2800" b="1" kern="1200" dirty="0" err="1"/>
            <a:t>seleted</a:t>
          </a:r>
          <a:endParaRPr lang="fr-F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rgbClr val="0000FF"/>
              </a:solidFill>
            </a:rPr>
            <a:t>1. </a:t>
          </a:r>
          <a:r>
            <a:rPr lang="fr-FR" sz="1700" kern="1200" dirty="0" err="1">
              <a:solidFill>
                <a:srgbClr val="0000FF"/>
              </a:solidFill>
            </a:rPr>
            <a:t>Sorting</a:t>
          </a:r>
          <a:r>
            <a:rPr lang="fr-FR" sz="1700" kern="1200" dirty="0">
              <a:solidFill>
                <a:srgbClr val="0000FF"/>
              </a:solidFill>
            </a:rPr>
            <a:t> and valorisation of textile </a:t>
          </a:r>
          <a:r>
            <a:rPr lang="fr-FR" sz="1700" kern="1200" dirty="0" err="1">
              <a:solidFill>
                <a:srgbClr val="0000FF"/>
              </a:solidFill>
            </a:rPr>
            <a:t>waste</a:t>
          </a:r>
          <a:endParaRPr lang="fr-FR" sz="1700" kern="1200" dirty="0">
            <a:solidFill>
              <a:srgbClr val="0000FF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rgbClr val="0000FF"/>
              </a:solidFill>
            </a:rPr>
            <a:t>2. </a:t>
          </a:r>
          <a:r>
            <a:rPr lang="fr-FR" sz="1700" kern="1200" dirty="0" err="1">
              <a:solidFill>
                <a:srgbClr val="0000FF"/>
              </a:solidFill>
            </a:rPr>
            <a:t>Personnal</a:t>
          </a:r>
          <a:r>
            <a:rPr lang="fr-FR" sz="1700" kern="1200" dirty="0">
              <a:solidFill>
                <a:srgbClr val="0000FF"/>
              </a:solidFill>
            </a:rPr>
            <a:t> assistance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solidFill>
                <a:srgbClr val="0000FF"/>
              </a:solidFill>
            </a:rPr>
            <a:t>3. Computer installation </a:t>
          </a:r>
        </a:p>
      </dsp:txBody>
      <dsp:txXfrm>
        <a:off x="2867763" y="1765384"/>
        <a:ext cx="2381769" cy="1994235"/>
      </dsp:txXfrm>
    </dsp:sp>
    <dsp:sp modelId="{5A31B48E-8BD7-46F0-9D3C-7477D1670978}">
      <dsp:nvSpPr>
        <dsp:cNvPr id="0" name=""/>
        <dsp:cNvSpPr/>
      </dsp:nvSpPr>
      <dsp:spPr>
        <a:xfrm>
          <a:off x="5519130" y="1657501"/>
          <a:ext cx="2597535" cy="2210001"/>
        </a:xfrm>
        <a:prstGeom prst="roundRect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/>
            <a:t>3 micro-training groups</a:t>
          </a:r>
        </a:p>
      </dsp:txBody>
      <dsp:txXfrm>
        <a:off x="5627013" y="1765384"/>
        <a:ext cx="2381769" cy="1994235"/>
      </dsp:txXfrm>
    </dsp:sp>
    <dsp:sp modelId="{B27DD905-0F42-4496-B195-B8FEB31A8172}">
      <dsp:nvSpPr>
        <dsp:cNvPr id="0" name=""/>
        <dsp:cNvSpPr/>
      </dsp:nvSpPr>
      <dsp:spPr>
        <a:xfrm>
          <a:off x="8278380" y="1657501"/>
          <a:ext cx="2597535" cy="2210001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/>
            <a:t>6 </a:t>
          </a:r>
          <a:r>
            <a:rPr lang="fr-FR" sz="4000" b="1" kern="1200" dirty="0" err="1"/>
            <a:t>skills</a:t>
          </a:r>
          <a:endParaRPr lang="fr-FR" sz="4000" b="1" kern="1200" dirty="0"/>
        </a:p>
      </dsp:txBody>
      <dsp:txXfrm>
        <a:off x="8386263" y="1765384"/>
        <a:ext cx="2381769" cy="1994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B86F9-6A52-4D4C-BBF1-E1C6DCBBE46E}">
      <dsp:nvSpPr>
        <dsp:cNvPr id="0" name=""/>
        <dsp:cNvSpPr/>
      </dsp:nvSpPr>
      <dsp:spPr>
        <a:xfrm>
          <a:off x="2874" y="146110"/>
          <a:ext cx="2803010" cy="1107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/>
            <a:t>Sorting</a:t>
          </a:r>
          <a:r>
            <a:rPr lang="fr-FR" sz="2800" kern="1200" dirty="0"/>
            <a:t> </a:t>
          </a:r>
          <a:r>
            <a:rPr lang="fr-FR" sz="2800" kern="1200" dirty="0" err="1"/>
            <a:t>waste</a:t>
          </a:r>
          <a:endParaRPr lang="fr-FR" sz="2800" kern="1200" dirty="0"/>
        </a:p>
      </dsp:txBody>
      <dsp:txXfrm>
        <a:off x="2874" y="146110"/>
        <a:ext cx="2803010" cy="1107766"/>
      </dsp:txXfrm>
    </dsp:sp>
    <dsp:sp modelId="{B8DA828B-638E-4697-9EBE-F681E77E65A5}">
      <dsp:nvSpPr>
        <dsp:cNvPr id="0" name=""/>
        <dsp:cNvSpPr/>
      </dsp:nvSpPr>
      <dsp:spPr>
        <a:xfrm>
          <a:off x="2874" y="1253876"/>
          <a:ext cx="2803010" cy="40186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ARS 95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La FABRICA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Organisme de formation à désigner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rgbClr val="00B0F0"/>
              </a:solidFill>
            </a:rPr>
            <a:t>Meeting in </a:t>
          </a:r>
          <a:r>
            <a:rPr lang="fr-FR" sz="2400" kern="1200" dirty="0" err="1">
              <a:solidFill>
                <a:srgbClr val="00B0F0"/>
              </a:solidFill>
            </a:rPr>
            <a:t>February</a:t>
          </a:r>
          <a:r>
            <a:rPr lang="fr-FR" sz="2400" kern="1200" dirty="0">
              <a:solidFill>
                <a:srgbClr val="00B0F0"/>
              </a:solidFill>
            </a:rPr>
            <a:t> 2023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</dsp:txBody>
      <dsp:txXfrm>
        <a:off x="2874" y="1253876"/>
        <a:ext cx="2803010" cy="4018680"/>
      </dsp:txXfrm>
    </dsp:sp>
    <dsp:sp modelId="{0A1F042C-CA88-4C4B-8502-1904672E92DB}">
      <dsp:nvSpPr>
        <dsp:cNvPr id="0" name=""/>
        <dsp:cNvSpPr/>
      </dsp:nvSpPr>
      <dsp:spPr>
        <a:xfrm>
          <a:off x="3198306" y="146110"/>
          <a:ext cx="2803010" cy="1107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Personal</a:t>
          </a:r>
          <a:r>
            <a:rPr lang="fr-FR" sz="2400" kern="1200" dirty="0"/>
            <a:t> assistance</a:t>
          </a:r>
        </a:p>
      </dsp:txBody>
      <dsp:txXfrm>
        <a:off x="3198306" y="146110"/>
        <a:ext cx="2803010" cy="1107766"/>
      </dsp:txXfrm>
    </dsp:sp>
    <dsp:sp modelId="{7CABB4FD-A648-4E7E-ABFE-89E6B9FE2866}">
      <dsp:nvSpPr>
        <dsp:cNvPr id="0" name=""/>
        <dsp:cNvSpPr/>
      </dsp:nvSpPr>
      <dsp:spPr>
        <a:xfrm>
          <a:off x="3198306" y="1253876"/>
          <a:ext cx="2803010" cy="40186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Assist-famille Formation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GEIQ Aide à domicile 95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rgbClr val="00B0F0"/>
              </a:solidFill>
            </a:rPr>
            <a:t>Meeting </a:t>
          </a:r>
          <a:r>
            <a:rPr lang="fr-FR" sz="2400" kern="1200" dirty="0" err="1">
              <a:solidFill>
                <a:srgbClr val="00B0F0"/>
              </a:solidFill>
            </a:rPr>
            <a:t>January</a:t>
          </a:r>
          <a:r>
            <a:rPr lang="fr-FR" sz="2400" kern="1200" dirty="0">
              <a:solidFill>
                <a:srgbClr val="00B0F0"/>
              </a:solidFill>
            </a:rPr>
            <a:t> 17th 2023</a:t>
          </a:r>
        </a:p>
      </dsp:txBody>
      <dsp:txXfrm>
        <a:off x="3198306" y="1253876"/>
        <a:ext cx="2803010" cy="4018680"/>
      </dsp:txXfrm>
    </dsp:sp>
    <dsp:sp modelId="{988A0A5F-0F10-4031-BE05-394B88DE6F48}">
      <dsp:nvSpPr>
        <dsp:cNvPr id="0" name=""/>
        <dsp:cNvSpPr/>
      </dsp:nvSpPr>
      <dsp:spPr>
        <a:xfrm>
          <a:off x="6393737" y="46078"/>
          <a:ext cx="2803010" cy="1507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Installation of a computer </a:t>
          </a:r>
          <a:r>
            <a:rPr lang="fr-FR" sz="2200" kern="1200" dirty="0" err="1"/>
            <a:t>workstation</a:t>
          </a:r>
          <a:endParaRPr lang="fr-FR" sz="2200" kern="1200" dirty="0"/>
        </a:p>
      </dsp:txBody>
      <dsp:txXfrm>
        <a:off x="6393737" y="46078"/>
        <a:ext cx="2803010" cy="1507891"/>
      </dsp:txXfrm>
    </dsp:sp>
    <dsp:sp modelId="{18D66978-00DD-4D86-89F9-7633D3D7CD59}">
      <dsp:nvSpPr>
        <dsp:cNvPr id="0" name=""/>
        <dsp:cNvSpPr/>
      </dsp:nvSpPr>
      <dsp:spPr>
        <a:xfrm>
          <a:off x="6393737" y="1353908"/>
          <a:ext cx="2803010" cy="401868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MMS Informatique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GRETA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EBE CESIL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rgbClr val="00B0F0"/>
              </a:solidFill>
            </a:rPr>
            <a:t>Meeting </a:t>
          </a:r>
          <a:r>
            <a:rPr lang="fr-FR" sz="2400" kern="1200" dirty="0" err="1">
              <a:solidFill>
                <a:srgbClr val="00B0F0"/>
              </a:solidFill>
            </a:rPr>
            <a:t>January</a:t>
          </a:r>
          <a:r>
            <a:rPr lang="fr-FR" sz="2400" kern="1200" dirty="0">
              <a:solidFill>
                <a:srgbClr val="00B0F0"/>
              </a:solidFill>
            </a:rPr>
            <a:t> 13th et 21st 2023</a:t>
          </a:r>
        </a:p>
      </dsp:txBody>
      <dsp:txXfrm>
        <a:off x="6393737" y="1353908"/>
        <a:ext cx="2803010" cy="4018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C3942-C54B-4A02-972B-6CCF877599E0}">
      <dsp:nvSpPr>
        <dsp:cNvPr id="0" name=""/>
        <dsp:cNvSpPr/>
      </dsp:nvSpPr>
      <dsp:spPr>
        <a:xfrm>
          <a:off x="182719" y="0"/>
          <a:ext cx="2070821" cy="38896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5B9D-46A7-4733-92E4-BAAB2F036B33}">
      <dsp:nvSpPr>
        <dsp:cNvPr id="0" name=""/>
        <dsp:cNvSpPr/>
      </dsp:nvSpPr>
      <dsp:spPr>
        <a:xfrm>
          <a:off x="479638" y="1166883"/>
          <a:ext cx="1476983" cy="1555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30 best practices</a:t>
          </a:r>
          <a:endParaRPr lang="fr-FR" sz="2400" kern="1200" dirty="0"/>
        </a:p>
      </dsp:txBody>
      <dsp:txXfrm>
        <a:off x="551738" y="1238983"/>
        <a:ext cx="1332783" cy="1411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F598B-B0DB-484A-A2EE-0B4F1A8EA215}">
      <dsp:nvSpPr>
        <dsp:cNvPr id="0" name=""/>
        <dsp:cNvSpPr/>
      </dsp:nvSpPr>
      <dsp:spPr>
        <a:xfrm>
          <a:off x="0" y="416146"/>
          <a:ext cx="98947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3764E-9104-4600-85D2-2BB180AC1E0D}">
      <dsp:nvSpPr>
        <dsp:cNvPr id="0" name=""/>
        <dsp:cNvSpPr/>
      </dsp:nvSpPr>
      <dsp:spPr>
        <a:xfrm>
          <a:off x="433133" y="47146"/>
          <a:ext cx="692633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99" tIns="0" rIns="2617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Procedural</a:t>
          </a:r>
          <a:r>
            <a:rPr lang="fr-FR" sz="1600" kern="1200" dirty="0"/>
            <a:t> guide : </a:t>
          </a:r>
          <a:r>
            <a:rPr lang="fr-FR" sz="1600" kern="1200" dirty="0" err="1"/>
            <a:t>Alcum</a:t>
          </a:r>
          <a:r>
            <a:rPr lang="fr-FR" sz="1600" kern="1200" dirty="0"/>
            <a:t> </a:t>
          </a:r>
          <a:r>
            <a:rPr lang="fr-FR" sz="1600" kern="1200" dirty="0" err="1"/>
            <a:t>example</a:t>
          </a:r>
          <a:endParaRPr lang="fr-FR" sz="1600" kern="1200" dirty="0"/>
        </a:p>
      </dsp:txBody>
      <dsp:txXfrm>
        <a:off x="469159" y="83172"/>
        <a:ext cx="6854286" cy="665948"/>
      </dsp:txXfrm>
    </dsp:sp>
    <dsp:sp modelId="{2A0BC7BC-D606-4CCB-AD99-2DCAC8BB87EB}">
      <dsp:nvSpPr>
        <dsp:cNvPr id="0" name=""/>
        <dsp:cNvSpPr/>
      </dsp:nvSpPr>
      <dsp:spPr>
        <a:xfrm>
          <a:off x="0" y="1550146"/>
          <a:ext cx="98947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C3646-D502-47F4-94DB-73276700586C}">
      <dsp:nvSpPr>
        <dsp:cNvPr id="0" name=""/>
        <dsp:cNvSpPr/>
      </dsp:nvSpPr>
      <dsp:spPr>
        <a:xfrm>
          <a:off x="494738" y="1181146"/>
          <a:ext cx="692633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99" tIns="0" rIns="2617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Survey of 12  GEIQ </a:t>
          </a:r>
          <a:r>
            <a:rPr lang="fr-FR" sz="1600" kern="1200" dirty="0" err="1"/>
            <a:t>member</a:t>
          </a:r>
          <a:r>
            <a:rPr lang="fr-FR" sz="1600" kern="1200" dirty="0"/>
            <a:t> </a:t>
          </a:r>
          <a:r>
            <a:rPr lang="fr-FR" sz="1600" kern="1200" dirty="0" err="1"/>
            <a:t>companies</a:t>
          </a:r>
          <a:endParaRPr lang="fr-FR" sz="1600" kern="1200" dirty="0"/>
        </a:p>
      </dsp:txBody>
      <dsp:txXfrm>
        <a:off x="530764" y="1217172"/>
        <a:ext cx="6854286" cy="665948"/>
      </dsp:txXfrm>
    </dsp:sp>
    <dsp:sp modelId="{470F50D1-2421-4AA5-BE77-8876E7FC1AD0}">
      <dsp:nvSpPr>
        <dsp:cNvPr id="0" name=""/>
        <dsp:cNvSpPr/>
      </dsp:nvSpPr>
      <dsp:spPr>
        <a:xfrm>
          <a:off x="0" y="2684146"/>
          <a:ext cx="9894768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A7B16-2788-4B22-8B26-9F44324E6B79}">
      <dsp:nvSpPr>
        <dsp:cNvPr id="0" name=""/>
        <dsp:cNvSpPr/>
      </dsp:nvSpPr>
      <dsp:spPr>
        <a:xfrm>
          <a:off x="494738" y="2315146"/>
          <a:ext cx="692633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99" tIns="0" rIns="2617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Filmed</a:t>
          </a:r>
          <a:r>
            <a:rPr lang="fr-FR" sz="1600" kern="1200" dirty="0"/>
            <a:t> </a:t>
          </a:r>
          <a:r>
            <a:rPr lang="fr-FR" sz="1600" kern="1200" dirty="0" err="1"/>
            <a:t>practical</a:t>
          </a:r>
          <a:r>
            <a:rPr lang="fr-FR" sz="1600" kern="1200" dirty="0"/>
            <a:t> application  </a:t>
          </a:r>
        </a:p>
      </dsp:txBody>
      <dsp:txXfrm>
        <a:off x="530764" y="2351172"/>
        <a:ext cx="6854286" cy="665948"/>
      </dsp:txXfrm>
    </dsp:sp>
    <dsp:sp modelId="{96EAE501-91C6-49A3-9506-EA361CB01239}">
      <dsp:nvSpPr>
        <dsp:cNvPr id="0" name=""/>
        <dsp:cNvSpPr/>
      </dsp:nvSpPr>
      <dsp:spPr>
        <a:xfrm>
          <a:off x="0" y="3818146"/>
          <a:ext cx="9894768" cy="663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9D1F5-E37F-4182-8409-4C19B7D29080}">
      <dsp:nvSpPr>
        <dsp:cNvPr id="0" name=""/>
        <dsp:cNvSpPr/>
      </dsp:nvSpPr>
      <dsp:spPr>
        <a:xfrm>
          <a:off x="494738" y="3449146"/>
          <a:ext cx="6926338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799" tIns="0" rIns="26179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Common module ok </a:t>
          </a:r>
          <a:r>
            <a:rPr lang="fr-FR" sz="1600" kern="1200" dirty="0" err="1"/>
            <a:t>knowledge</a:t>
          </a:r>
          <a:r>
            <a:rPr lang="fr-FR" sz="1600" kern="1200" dirty="0"/>
            <a:t> of the </a:t>
          </a:r>
          <a:r>
            <a:rPr lang="fr-FR" sz="1600" kern="1200" dirty="0" err="1"/>
            <a:t>person</a:t>
          </a:r>
          <a:r>
            <a:rPr lang="fr-FR" sz="1600" kern="1200" dirty="0"/>
            <a:t> and </a:t>
          </a:r>
          <a:r>
            <a:rPr lang="fr-FR" sz="1600" kern="1200" dirty="0" err="1"/>
            <a:t>his</a:t>
          </a:r>
          <a:r>
            <a:rPr lang="fr-FR" sz="1600" kern="1200" dirty="0"/>
            <a:t>/</a:t>
          </a:r>
          <a:r>
            <a:rPr lang="fr-FR" sz="1600" kern="1200" dirty="0" err="1"/>
            <a:t>her</a:t>
          </a:r>
          <a:r>
            <a:rPr lang="fr-FR" sz="1600" kern="1200" dirty="0"/>
            <a:t> </a:t>
          </a:r>
          <a:r>
            <a:rPr lang="fr-FR" sz="1600" kern="1200" dirty="0" err="1"/>
            <a:t>environment</a:t>
          </a:r>
          <a:endParaRPr lang="fr-FR" sz="1600" kern="1200" dirty="0"/>
        </a:p>
      </dsp:txBody>
      <dsp:txXfrm>
        <a:off x="530764" y="3485172"/>
        <a:ext cx="685428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46F4F-0847-4955-8DCD-B11D54B1E04B}" type="datetimeFigureOut">
              <a:rPr lang="fr-BE" smtClean="0"/>
              <a:t>27-01-23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79366-85A6-4BC1-9913-1021E75C9902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5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DF289-E061-3C97-580D-27A6C838A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B14798-956F-4670-2775-7B035403E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5D92C1-AC49-D56B-678B-3178D7D5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3A1E-7731-43E8-ABA1-D0BA2C7C0F8E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99222-0215-D448-FCB8-BA9ED1B1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D90079-9FCF-936B-AFED-656FD275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823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99BC1-2E0B-0C4C-93FF-877D0622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3D6F16-5A44-76D8-5BF3-F5124D73F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329B4-8612-E8B8-AA68-CDFC5332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6C93-8454-49E6-977E-83E7778F612A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6154F-AC0F-0673-B3A2-5792DC3A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25DAE9-EDA9-B9ED-1981-11C4DA42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3351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75FB259-DAA8-660A-7F9D-CD2A72EF4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B0338D-CAAD-2A5F-88D1-B787EB05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26CD3-1AD9-06FD-76FE-678D1ABC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8103-A2A6-40F1-873A-158EF79B2365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7AABA-0A77-050F-D76F-F86EBECF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7397C9-4BA7-78A9-EEC7-5008FE52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340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56691-9350-6AEC-1A63-7883B2FFF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E4BEA-EE09-F5EE-B6F8-B7AE2E43F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62808-884F-100D-2901-27C8102FA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552FB-6CA6-4024-8E37-871DEE4569DD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4BF575-ECFD-2D84-1221-50619D5B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D5EF3-C0A7-32C0-C3E8-4DDEEA3B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5432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5483A-7590-8BC0-6C1A-93A886D0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C3AC83-1BA5-4723-A66A-81B8AB036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6E52C-C472-708F-4614-18418C26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D43B-CDDC-4C63-995F-539D7D183B55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92135E-B201-C9A0-ABA1-E59C8A22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B200AE-554C-6F1C-CE30-77635E25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320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15C99-B2A6-60BF-01CC-CC1D46A2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B0B36A-DEEA-EE1E-722E-8E2A5B5E3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E616D5-9694-A876-B4E5-7268AA2CE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ADC792-A727-93C3-CC6A-D1FDA8DD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A350-4DD0-4B88-BD30-4D8548745DBB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FE971B-B5D2-34B3-1958-C7926485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B7549C-7981-4458-016B-1462ABF7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423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B46F5-C92F-AAD9-CACF-B467F204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E41E54-9D02-56EC-121B-4D5AB57FA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39FE54-5D38-66B0-0FA5-6E214DD73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EABCE8-6FFB-1839-E469-7FC658DAA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249723-657B-3D7A-6160-41A86944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71EDBB-A1F6-51A8-8C67-5580BBA1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EAAF-31AC-4C26-A1B0-4737E7BFD16D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62BAA6-E02B-D8D4-63F6-A2A9A445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9809CB-FD48-2BC9-1AE6-6A0F15FF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829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56C41-3223-083D-42C8-577AEA31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C925BD6-EA71-90EA-ACF4-42B78C40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621D-B294-4405-A176-80E80FEDF334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A813EC-DC9F-C18D-F8B8-D2EB7429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54E530-D78E-A618-06C5-709B5ECF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2694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9204B4-BCF3-534B-5576-EB5BC4E7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2568-F763-42B6-8C18-714030C3C6C9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D74FCC-25D3-3612-62E5-44CA8E74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077E71-1A61-FF95-09EC-0A068D6A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585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6340C-FAB1-51C6-C549-F97F3D75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E12F99-E67B-9412-7167-3EDCF88E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A35DF3-8FED-B4FA-C0E6-E2D79342D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B7337E-EB0E-876D-8D08-9DE81451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870A-A754-4F5B-A6E4-C79FA790055A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E4041D-5122-C454-BF5A-6CC8BFB75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E8F3A0-2A7C-CA03-AF8B-C96045E5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319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8E4F7E-0893-0C16-D065-9F739023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9A3A95-3368-D3C6-EE6C-084A01B5EF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5855FB-964D-BF9C-02A1-83C59F7FC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4CFC58-8E0E-585E-342F-DCD7B282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11E4-49C2-4FFC-BA6D-E27044DFAC56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420E4F-9FE9-A97E-5FF1-C848C486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771BBF-583D-7FBC-D852-0B75AEFB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0670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FEFB76-8B4B-F3CD-B44A-6D519EBD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0ED46E-24F2-51D1-B4BB-5552A7183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D8BC2-995D-EAE5-A9CC-0A29EDE2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58A1-5000-4043-B3C6-7A53F0F99C06}" type="datetime1">
              <a:rPr lang="fr-BE" smtClean="0"/>
              <a:t>27-01-23</a:t>
            </a:fld>
            <a:endParaRPr lang="fr-BE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57C3D8-9A32-A43C-E20B-D556DA671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955EF-FF70-E9E8-CD2B-894F1FD7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824E4-6C6F-448A-ABD8-FD761F568163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1754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emf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roplie.asso.fr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3B8745-54E3-1A73-FDCA-DD050751A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919" y="2441307"/>
            <a:ext cx="9182501" cy="3083545"/>
          </a:xfrm>
        </p:spPr>
        <p:txBody>
          <a:bodyPr>
            <a:normAutofit fontScale="90000"/>
          </a:bodyPr>
          <a:lstStyle/>
          <a:p>
            <a:pPr hangingPunct="0"/>
            <a:br>
              <a:rPr lang="fr-FR" dirty="0"/>
            </a:b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seminar</a:t>
            </a: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rgbClr val="0000FF"/>
                </a:solidFill>
              </a:rPr>
              <a:t>25th of </a:t>
            </a:r>
            <a:r>
              <a:rPr lang="fr-FR" b="1" dirty="0" err="1">
                <a:solidFill>
                  <a:srgbClr val="0000FF"/>
                </a:solidFill>
              </a:rPr>
              <a:t>January</a:t>
            </a:r>
            <a:r>
              <a:rPr lang="fr-FR" b="1" dirty="0">
                <a:solidFill>
                  <a:srgbClr val="0000FF"/>
                </a:solidFill>
              </a:rPr>
              <a:t> 2023</a:t>
            </a:r>
            <a:br>
              <a:rPr lang="fr-BE" sz="4400" b="1" dirty="0">
                <a:solidFill>
                  <a:srgbClr val="0000FF"/>
                </a:solidFill>
              </a:rPr>
            </a:br>
            <a:endParaRPr lang="fr-BE" sz="2700" b="1" dirty="0">
              <a:solidFill>
                <a:srgbClr val="0000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4" y="578094"/>
            <a:ext cx="1893482" cy="11858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886" y="395770"/>
            <a:ext cx="3779274" cy="2241552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6578" y="5524852"/>
            <a:ext cx="6448044" cy="6935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577" y="3644171"/>
            <a:ext cx="1198939" cy="9599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637" y="2034239"/>
            <a:ext cx="1390820" cy="986092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1</a:t>
            </a:fld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773" y="5842593"/>
            <a:ext cx="1548331" cy="85934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57" y="4814171"/>
            <a:ext cx="1991362" cy="8183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0" y="3230241"/>
            <a:ext cx="1847627" cy="137387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6244" y="578094"/>
            <a:ext cx="2463112" cy="13583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994" y="1957573"/>
            <a:ext cx="1369871" cy="11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3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10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1821D-700E-16FD-71E8-89E795AD5F24}"/>
              </a:ext>
            </a:extLst>
          </p:cNvPr>
          <p:cNvSpPr/>
          <p:nvPr/>
        </p:nvSpPr>
        <p:spPr>
          <a:xfrm>
            <a:off x="1743270" y="253302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3. Val d’Oise Territorial Groups </a:t>
            </a:r>
            <a:endParaRPr lang="fr-F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2"/>
            <a:ext cx="1469263" cy="1079086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77457725"/>
              </p:ext>
            </p:extLst>
          </p:nvPr>
        </p:nvGraphicFramePr>
        <p:xfrm>
          <a:off x="731519" y="831347"/>
          <a:ext cx="10876547" cy="552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06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6" y="1"/>
            <a:ext cx="1489771" cy="10931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63567" y="15973"/>
            <a:ext cx="10204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3200" b="1" u="sng" dirty="0">
                <a:solidFill>
                  <a:srgbClr val="0000FF"/>
                </a:solidFill>
              </a:rPr>
              <a:t>4. Process of </a:t>
            </a:r>
            <a:r>
              <a:rPr lang="fr-FR" sz="3200" b="1" u="sng" dirty="0" err="1">
                <a:solidFill>
                  <a:srgbClr val="0000FF"/>
                </a:solidFill>
              </a:rPr>
              <a:t>detection</a:t>
            </a:r>
            <a:r>
              <a:rPr lang="fr-FR" sz="3200" b="1" u="sng" dirty="0">
                <a:solidFill>
                  <a:srgbClr val="0000FF"/>
                </a:solidFill>
              </a:rPr>
              <a:t> of the </a:t>
            </a:r>
            <a:r>
              <a:rPr lang="fr-FR" sz="3200" b="1" u="sng" dirty="0" err="1">
                <a:solidFill>
                  <a:srgbClr val="0000FF"/>
                </a:solidFill>
              </a:rPr>
              <a:t>identified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professional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gestures</a:t>
            </a:r>
            <a:r>
              <a:rPr lang="fr-FR" sz="3200" b="1" u="sng" dirty="0">
                <a:solidFill>
                  <a:srgbClr val="0000FF"/>
                </a:solidFill>
              </a:rPr>
              <a:t> in relation to the </a:t>
            </a:r>
            <a:r>
              <a:rPr lang="fr-FR" sz="3200" b="1" u="sng" dirty="0" err="1">
                <a:solidFill>
                  <a:srgbClr val="0000FF"/>
                </a:solidFill>
              </a:rPr>
              <a:t>selected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trades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11</a:t>
            </a:fld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1085249" y="1451952"/>
            <a:ext cx="10386461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dirty="0">
                <a:solidFill>
                  <a:srgbClr val="0000FF"/>
                </a:solidFill>
                <a:latin typeface="+mn-lt"/>
              </a:rPr>
              <a:t>4 </a:t>
            </a:r>
            <a:r>
              <a:rPr lang="fr-FR" sz="3600" b="1" dirty="0" err="1">
                <a:solidFill>
                  <a:srgbClr val="0000FF"/>
                </a:solidFill>
                <a:latin typeface="+mn-lt"/>
              </a:rPr>
              <a:t>steps</a:t>
            </a:r>
            <a:r>
              <a:rPr lang="fr-FR" sz="3600" b="1" dirty="0">
                <a:solidFill>
                  <a:srgbClr val="0000FF"/>
                </a:solidFill>
                <a:latin typeface="+mn-lt"/>
              </a:rPr>
              <a:t>:</a:t>
            </a:r>
          </a:p>
          <a:p>
            <a:pPr algn="just"/>
            <a:endParaRPr lang="fr-FR" sz="2400" dirty="0">
              <a:latin typeface="+mn-lt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fr-FR" sz="3600" dirty="0" err="1">
                <a:latin typeface="+mn-lt"/>
              </a:rPr>
              <a:t>Jointly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identify</a:t>
            </a:r>
            <a:r>
              <a:rPr lang="fr-FR" sz="3600" dirty="0">
                <a:latin typeface="+mn-lt"/>
              </a:rPr>
              <a:t> the </a:t>
            </a:r>
            <a:r>
              <a:rPr lang="fr-FR" sz="3600" dirty="0" err="1">
                <a:latin typeface="+mn-lt"/>
              </a:rPr>
              <a:t>trades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with</a:t>
            </a:r>
            <a:r>
              <a:rPr lang="fr-FR" sz="3600" dirty="0">
                <a:latin typeface="+mn-lt"/>
              </a:rPr>
              <a:t> high </a:t>
            </a:r>
            <a:r>
              <a:rPr lang="fr-FR" sz="3600" dirty="0" err="1">
                <a:latin typeface="+mn-lt"/>
              </a:rPr>
              <a:t>level</a:t>
            </a:r>
            <a:r>
              <a:rPr lang="fr-FR" sz="3600" dirty="0">
                <a:latin typeface="+mn-lt"/>
              </a:rPr>
              <a:t> job pressure</a:t>
            </a:r>
            <a:br>
              <a:rPr lang="fr-FR" sz="3600" dirty="0">
                <a:latin typeface="+mn-lt"/>
              </a:rPr>
            </a:br>
            <a:endParaRPr lang="fr-FR" sz="2400" dirty="0">
              <a:latin typeface="+mn-lt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fr-FR" sz="3600" dirty="0" err="1">
                <a:latin typeface="+mn-lt"/>
              </a:rPr>
              <a:t>Identify</a:t>
            </a:r>
            <a:r>
              <a:rPr lang="fr-FR" sz="3600" dirty="0">
                <a:latin typeface="+mn-lt"/>
              </a:rPr>
              <a:t> a maximum of 2 </a:t>
            </a:r>
            <a:r>
              <a:rPr lang="fr-FR" sz="3600" dirty="0" err="1">
                <a:latin typeface="+mn-lt"/>
              </a:rPr>
              <a:t>skills</a:t>
            </a:r>
            <a:r>
              <a:rPr lang="fr-FR" sz="3600" dirty="0">
                <a:latin typeface="+mn-lt"/>
              </a:rPr>
              <a:t> per </a:t>
            </a:r>
            <a:r>
              <a:rPr lang="fr-FR" sz="3600" dirty="0" err="1">
                <a:latin typeface="+mn-lt"/>
              </a:rPr>
              <a:t>trade</a:t>
            </a:r>
            <a:br>
              <a:rPr lang="fr-FR" sz="3600" dirty="0">
                <a:latin typeface="+mn-lt"/>
              </a:rPr>
            </a:br>
            <a:endParaRPr lang="fr-FR" sz="3600" dirty="0">
              <a:latin typeface="+mn-lt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fr-FR" sz="3600" dirty="0">
                <a:latin typeface="+mn-lt"/>
              </a:rPr>
              <a:t>Identification of the delta </a:t>
            </a:r>
            <a:br>
              <a:rPr lang="fr-FR" sz="3600" dirty="0">
                <a:latin typeface="+mn-lt"/>
              </a:rPr>
            </a:br>
            <a:endParaRPr lang="fr-FR" sz="3600" dirty="0">
              <a:latin typeface="+mn-lt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fr-FR" sz="3600" dirty="0">
                <a:latin typeface="+mn-lt"/>
              </a:rPr>
              <a:t>Micro-training engineering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8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06" y="140789"/>
            <a:ext cx="1610092" cy="11814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60880" y="140789"/>
            <a:ext cx="10231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3200" b="1" u="sng" dirty="0">
                <a:solidFill>
                  <a:srgbClr val="0000FF"/>
                </a:solidFill>
              </a:rPr>
              <a:t>4. Process of </a:t>
            </a:r>
            <a:r>
              <a:rPr lang="fr-FR" sz="3200" b="1" u="sng" dirty="0" err="1">
                <a:solidFill>
                  <a:srgbClr val="0000FF"/>
                </a:solidFill>
              </a:rPr>
              <a:t>detection</a:t>
            </a:r>
            <a:r>
              <a:rPr lang="fr-FR" sz="3200" b="1" u="sng" dirty="0">
                <a:solidFill>
                  <a:srgbClr val="0000FF"/>
                </a:solidFill>
              </a:rPr>
              <a:t> of the </a:t>
            </a:r>
            <a:r>
              <a:rPr lang="fr-FR" sz="3200" b="1" u="sng" dirty="0" err="1">
                <a:solidFill>
                  <a:srgbClr val="0000FF"/>
                </a:solidFill>
              </a:rPr>
              <a:t>identified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professional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gestures</a:t>
            </a:r>
            <a:r>
              <a:rPr lang="fr-FR" sz="3200" b="1" u="sng" dirty="0">
                <a:solidFill>
                  <a:srgbClr val="0000FF"/>
                </a:solidFill>
              </a:rPr>
              <a:t> in relation to the </a:t>
            </a:r>
            <a:r>
              <a:rPr lang="fr-FR" sz="3200" b="1" u="sng" dirty="0" err="1">
                <a:solidFill>
                  <a:srgbClr val="0000FF"/>
                </a:solidFill>
              </a:rPr>
              <a:t>selected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trades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12</a:t>
            </a:fld>
            <a:endParaRPr lang="fr-BE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43828" y="2535579"/>
            <a:ext cx="11196320" cy="298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fr-FR" alt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Jointly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 pressure</a:t>
            </a:r>
            <a:br>
              <a:rPr lang="fr-FR" sz="4000" dirty="0"/>
            </a:br>
            <a:b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first </a:t>
            </a:r>
            <a:r>
              <a:rPr lang="fr-FR" altLang="fr-FR" sz="2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tep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panel of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stakeholders operating in the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jointly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determine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the occupations in tension (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regulated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kumimoji="0" lang="fr-FR" altLang="fr-FR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compulsory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qualifications).</a:t>
            </a:r>
            <a:b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6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80196" y="2185944"/>
            <a:ext cx="11060496" cy="43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32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kumimoji="0" lang="fr-FR" altLang="fr-FR" sz="32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alt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fr-FR" alt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maximum of 2 </a:t>
            </a:r>
            <a:r>
              <a:rPr lang="fr-FR" alt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fr-FR" altLang="fr-F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fr-FR" altLang="fr-FR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br>
              <a:rPr lang="fr-FR" altLang="fr-FR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fr-FR" altLang="fr-FR" sz="800" b="0" i="0" u="none" strike="noStrike" cap="none" normalizeH="0" baseline="0" dirty="0">
              <a:ln>
                <a:noFill/>
              </a:ln>
              <a:solidFill>
                <a:srgbClr val="1F376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defined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approved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occupation, the micro-training groups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consulted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ESCO or </a:t>
            </a:r>
            <a:r>
              <a:rPr kumimoji="0" lang="en-US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Directory of Trades and Occupations 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maximum of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seemed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kumimoji="0" lang="fr-FR" altLang="fr-FR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relevant to the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trade, the </a:t>
            </a:r>
            <a:r>
              <a:rPr kumimoji="0" lang="en-US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selected skills </a:t>
            </a: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then proposed to companies for their opinion and validation.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fr-F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exchange of views is carried out between the training/employment </a:t>
            </a:r>
            <a:r>
              <a:rPr kumimoji="0" lang="en-US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  <a:r>
              <a:rPr kumimoji="0" lang="en-US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the potential employers to define the skill to be taken.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78480" y="4638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13</a:t>
            </a:fld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23E88-3717-04D0-9309-0A9DAEEF3BAF}"/>
              </a:ext>
            </a:extLst>
          </p:cNvPr>
          <p:cNvSpPr/>
          <p:nvPr/>
        </p:nvSpPr>
        <p:spPr>
          <a:xfrm>
            <a:off x="1828800" y="293505"/>
            <a:ext cx="101642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3200" b="1" u="sng" dirty="0">
                <a:solidFill>
                  <a:srgbClr val="0000FF"/>
                </a:solidFill>
              </a:rPr>
              <a:t>4. Process of </a:t>
            </a:r>
            <a:r>
              <a:rPr lang="fr-FR" sz="3200" b="1" u="sng" dirty="0" err="1">
                <a:solidFill>
                  <a:srgbClr val="0000FF"/>
                </a:solidFill>
              </a:rPr>
              <a:t>detection</a:t>
            </a:r>
            <a:r>
              <a:rPr lang="fr-FR" sz="3200" b="1" u="sng" dirty="0">
                <a:solidFill>
                  <a:srgbClr val="0000FF"/>
                </a:solidFill>
              </a:rPr>
              <a:t> of the </a:t>
            </a:r>
            <a:r>
              <a:rPr lang="fr-FR" sz="3200" b="1" u="sng" dirty="0" err="1">
                <a:solidFill>
                  <a:srgbClr val="0000FF"/>
                </a:solidFill>
              </a:rPr>
              <a:t>identified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professional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gestures</a:t>
            </a:r>
            <a:r>
              <a:rPr lang="fr-FR" sz="3200" b="1" u="sng" dirty="0">
                <a:solidFill>
                  <a:srgbClr val="0000FF"/>
                </a:solidFill>
              </a:rPr>
              <a:t> in relation to the </a:t>
            </a:r>
            <a:r>
              <a:rPr lang="fr-FR" sz="3200" b="1" u="sng" dirty="0" err="1">
                <a:solidFill>
                  <a:srgbClr val="0000FF"/>
                </a:solidFill>
              </a:rPr>
              <a:t>selected</a:t>
            </a:r>
            <a:r>
              <a:rPr lang="fr-FR" sz="3200" b="1" u="sng" dirty="0">
                <a:solidFill>
                  <a:srgbClr val="0000FF"/>
                </a:solidFill>
              </a:rPr>
              <a:t> </a:t>
            </a:r>
            <a:r>
              <a:rPr lang="fr-FR" sz="3200" b="1" u="sng" dirty="0" err="1">
                <a:solidFill>
                  <a:srgbClr val="0000FF"/>
                </a:solidFill>
              </a:rPr>
              <a:t>trades</a:t>
            </a:r>
            <a:endParaRPr lang="fr-F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9" y="0"/>
            <a:ext cx="1703671" cy="12501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6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14</a:t>
            </a:fld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280DD5-3C5F-7C94-A2D3-C4C462E77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088879"/>
              </p:ext>
            </p:extLst>
          </p:nvPr>
        </p:nvGraphicFramePr>
        <p:xfrm>
          <a:off x="2789215" y="1120245"/>
          <a:ext cx="91996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8970245"/>
              </p:ext>
            </p:extLst>
          </p:nvPr>
        </p:nvGraphicFramePr>
        <p:xfrm>
          <a:off x="215498" y="2319343"/>
          <a:ext cx="2436261" cy="388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1323E88-3717-04D0-9309-0A9DAEEF3BAF}"/>
              </a:ext>
            </a:extLst>
          </p:cNvPr>
          <p:cNvSpPr/>
          <p:nvPr/>
        </p:nvSpPr>
        <p:spPr>
          <a:xfrm>
            <a:off x="1662034" y="12805"/>
            <a:ext cx="10164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2800" b="1" u="sng" dirty="0">
                <a:solidFill>
                  <a:srgbClr val="0000FF"/>
                </a:solidFill>
              </a:rPr>
              <a:t>4. Process of </a:t>
            </a:r>
            <a:r>
              <a:rPr lang="fr-FR" sz="2800" b="1" u="sng" dirty="0" err="1">
                <a:solidFill>
                  <a:srgbClr val="0000FF"/>
                </a:solidFill>
              </a:rPr>
              <a:t>detection</a:t>
            </a:r>
            <a:r>
              <a:rPr lang="fr-FR" sz="2800" b="1" u="sng" dirty="0">
                <a:solidFill>
                  <a:srgbClr val="0000FF"/>
                </a:solidFill>
              </a:rPr>
              <a:t> of the </a:t>
            </a:r>
            <a:r>
              <a:rPr lang="fr-FR" sz="2800" b="1" u="sng" dirty="0" err="1">
                <a:solidFill>
                  <a:srgbClr val="0000FF"/>
                </a:solidFill>
              </a:rPr>
              <a:t>identified</a:t>
            </a:r>
            <a:r>
              <a:rPr lang="fr-FR" sz="2800" b="1" u="sng" dirty="0">
                <a:solidFill>
                  <a:srgbClr val="0000FF"/>
                </a:solidFill>
              </a:rPr>
              <a:t> </a:t>
            </a:r>
            <a:r>
              <a:rPr lang="fr-FR" sz="2800" b="1" u="sng" dirty="0" err="1">
                <a:solidFill>
                  <a:srgbClr val="0000FF"/>
                </a:solidFill>
              </a:rPr>
              <a:t>professional</a:t>
            </a:r>
            <a:r>
              <a:rPr lang="fr-FR" sz="2800" b="1" u="sng" dirty="0">
                <a:solidFill>
                  <a:srgbClr val="0000FF"/>
                </a:solidFill>
              </a:rPr>
              <a:t> </a:t>
            </a:r>
            <a:r>
              <a:rPr lang="fr-FR" sz="2800" b="1" u="sng" dirty="0" err="1">
                <a:solidFill>
                  <a:srgbClr val="0000FF"/>
                </a:solidFill>
              </a:rPr>
              <a:t>gestures</a:t>
            </a:r>
            <a:r>
              <a:rPr lang="fr-FR" sz="2800" b="1" u="sng" dirty="0">
                <a:solidFill>
                  <a:srgbClr val="0000FF"/>
                </a:solidFill>
              </a:rPr>
              <a:t> in relation to the </a:t>
            </a:r>
            <a:r>
              <a:rPr lang="fr-FR" sz="2800" b="1" u="sng" dirty="0" err="1">
                <a:solidFill>
                  <a:srgbClr val="0000FF"/>
                </a:solidFill>
              </a:rPr>
              <a:t>selected</a:t>
            </a:r>
            <a:r>
              <a:rPr lang="fr-FR" sz="2800" b="1" u="sng" dirty="0">
                <a:solidFill>
                  <a:srgbClr val="0000FF"/>
                </a:solidFill>
              </a:rPr>
              <a:t> </a:t>
            </a:r>
            <a:r>
              <a:rPr lang="fr-FR" sz="2800" b="1" u="sng" dirty="0" err="1">
                <a:solidFill>
                  <a:srgbClr val="0000FF"/>
                </a:solidFill>
              </a:rPr>
              <a:t>trades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1810807" y="13185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19977" y="1323400"/>
            <a:ext cx="1622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33CC"/>
                </a:solidFill>
              </a:rPr>
              <a:t>3 Micro-training groups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04" y="96287"/>
            <a:ext cx="1203156" cy="8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15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3178" y="77003"/>
            <a:ext cx="9885146" cy="85664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fr-FR" sz="2800" b="1" u="sng" dirty="0">
                <a:solidFill>
                  <a:srgbClr val="0000FF"/>
                </a:solidFill>
              </a:rPr>
              <a:t>Micro-training group</a:t>
            </a:r>
            <a:r>
              <a:rPr lang="fr-FR" sz="2400" b="1" dirty="0">
                <a:solidFill>
                  <a:srgbClr val="0000FF"/>
                </a:solidFill>
              </a:rPr>
              <a:t>: Installation of an </a:t>
            </a:r>
            <a:r>
              <a:rPr lang="fr-FR" sz="2400" b="1" dirty="0" err="1">
                <a:solidFill>
                  <a:srgbClr val="0000FF"/>
                </a:solidFill>
              </a:rPr>
              <a:t>operational</a:t>
            </a:r>
            <a:r>
              <a:rPr lang="fr-FR" sz="2400" b="1" dirty="0">
                <a:solidFill>
                  <a:srgbClr val="0000FF"/>
                </a:solidFill>
              </a:rPr>
              <a:t> or </a:t>
            </a:r>
            <a:r>
              <a:rPr lang="fr-FR" sz="2400" b="1" dirty="0" err="1">
                <a:solidFill>
                  <a:srgbClr val="0000FF"/>
                </a:solidFill>
              </a:rPr>
              <a:t>ready</a:t>
            </a:r>
            <a:r>
              <a:rPr lang="fr-FR" sz="2400" b="1" dirty="0">
                <a:solidFill>
                  <a:srgbClr val="0000FF"/>
                </a:solidFill>
              </a:rPr>
              <a:t> to use computer </a:t>
            </a:r>
            <a:r>
              <a:rPr lang="fr-FR" sz="2400" b="1" dirty="0" err="1">
                <a:solidFill>
                  <a:srgbClr val="0000FF"/>
                </a:solidFill>
              </a:rPr>
              <a:t>workstation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737"/>
            <a:ext cx="1328286" cy="8129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640" y="1119748"/>
            <a:ext cx="104241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</a:t>
            </a:r>
            <a:r>
              <a:rPr lang="fr-FR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fr-FR" sz="24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fr-FR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fr-FR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:</a:t>
            </a:r>
            <a:endParaRPr lang="fr-FR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skill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installing a computer workstation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important and growing need in the IT departments of large companies, public services and also concerns SMEs, associations and individuals.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two proposed skills are taken from the TAI Referential: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Support Technician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RNCP title of the Ministry of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Sheet RNCP225.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NSF code(s): 326r : Computer assistance, software and network maintenance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Formacode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: 31051 : Maintenance computer assistance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 : I1401 - Computer and office automation maintenance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7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16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57675" y="211756"/>
            <a:ext cx="9885146" cy="673769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just"/>
            <a:r>
              <a:rPr lang="fr-FR" sz="2800" b="1" u="sng" dirty="0">
                <a:solidFill>
                  <a:srgbClr val="0000FF"/>
                </a:solidFill>
              </a:rPr>
              <a:t>Micro-training group</a:t>
            </a:r>
            <a:r>
              <a:rPr lang="fr-FR" sz="2400" b="1" dirty="0">
                <a:solidFill>
                  <a:srgbClr val="0000FF"/>
                </a:solidFill>
              </a:rPr>
              <a:t>: Installation of an </a:t>
            </a:r>
            <a:r>
              <a:rPr lang="fr-FR" sz="2400" b="1" dirty="0" err="1">
                <a:solidFill>
                  <a:srgbClr val="0000FF"/>
                </a:solidFill>
              </a:rPr>
              <a:t>operational</a:t>
            </a:r>
            <a:r>
              <a:rPr lang="fr-FR" sz="2400" b="1" dirty="0">
                <a:solidFill>
                  <a:srgbClr val="0000FF"/>
                </a:solidFill>
              </a:rPr>
              <a:t> or </a:t>
            </a:r>
            <a:r>
              <a:rPr lang="fr-FR" sz="2400" b="1" dirty="0" err="1">
                <a:solidFill>
                  <a:srgbClr val="0000FF"/>
                </a:solidFill>
              </a:rPr>
              <a:t>ready</a:t>
            </a:r>
            <a:r>
              <a:rPr lang="fr-FR" sz="2400" b="1" dirty="0">
                <a:solidFill>
                  <a:srgbClr val="0000FF"/>
                </a:solidFill>
              </a:rPr>
              <a:t> to use computer </a:t>
            </a:r>
            <a:r>
              <a:rPr lang="fr-FR" sz="2400" b="1" dirty="0" err="1">
                <a:solidFill>
                  <a:srgbClr val="0000FF"/>
                </a:solidFill>
              </a:rPr>
              <a:t>workstation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03"/>
            <a:ext cx="1703671" cy="10427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3" y="901567"/>
            <a:ext cx="11280808" cy="57559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8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17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703671" y="77004"/>
            <a:ext cx="9942897" cy="635266"/>
          </a:xfrm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algn="just"/>
            <a:r>
              <a:rPr lang="fr-FR" sz="2400" b="1" u="sng" dirty="0">
                <a:solidFill>
                  <a:srgbClr val="0000FF"/>
                </a:solidFill>
              </a:rPr>
              <a:t>Micro-training group </a:t>
            </a:r>
            <a:r>
              <a:rPr lang="fr-FR" sz="2400" b="1" dirty="0">
                <a:solidFill>
                  <a:srgbClr val="0000FF"/>
                </a:solidFill>
              </a:rPr>
              <a:t>: </a:t>
            </a:r>
            <a:r>
              <a:rPr lang="en-US" sz="2400" b="1" dirty="0">
                <a:solidFill>
                  <a:srgbClr val="0000FF"/>
                </a:solidFill>
              </a:rPr>
              <a:t>Installation of an operational or ready-to-use computer workstation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004"/>
            <a:ext cx="1116530" cy="683380"/>
          </a:xfrm>
          <a:prstGeom prst="rect">
            <a:avLst/>
          </a:prstGeom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577516" y="837398"/>
          <a:ext cx="11069052" cy="6081794"/>
        </p:xfrm>
        <a:graphic>
          <a:graphicData uri="http://schemas.openxmlformats.org/drawingml/2006/table">
            <a:tbl>
              <a:tblPr firstRow="1" firstCol="1" bandRow="1"/>
              <a:tblGrid>
                <a:gridCol w="3306785">
                  <a:extLst>
                    <a:ext uri="{9D8B030D-6E8A-4147-A177-3AD203B41FA5}">
                      <a16:colId xmlns:a16="http://schemas.microsoft.com/office/drawing/2014/main" val="3767592737"/>
                    </a:ext>
                  </a:extLst>
                </a:gridCol>
                <a:gridCol w="4095941">
                  <a:extLst>
                    <a:ext uri="{9D8B030D-6E8A-4147-A177-3AD203B41FA5}">
                      <a16:colId xmlns:a16="http://schemas.microsoft.com/office/drawing/2014/main" val="355799871"/>
                    </a:ext>
                  </a:extLst>
                </a:gridCol>
                <a:gridCol w="3666326">
                  <a:extLst>
                    <a:ext uri="{9D8B030D-6E8A-4147-A177-3AD203B41FA5}">
                      <a16:colId xmlns:a16="http://schemas.microsoft.com/office/drawing/2014/main" val="3927123636"/>
                    </a:ext>
                  </a:extLst>
                </a:gridCol>
              </a:tblGrid>
              <a:tr h="24634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Recherche du consensus entre les 3 acteurs du projet de micro-certification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564994"/>
                  </a:ext>
                </a:extLst>
              </a:tr>
              <a:tr h="196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Employer : </a:t>
                      </a:r>
                      <a:r>
                        <a:rPr lang="en-US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of the prescribed tasks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Worker</a:t>
                      </a: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fr-FR" sz="11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learner</a:t>
                      </a: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: </a:t>
                      </a:r>
                      <a:r>
                        <a:rPr lang="fr-FR" sz="11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gestures</a:t>
                      </a: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performed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organisation: </a:t>
                      </a:r>
                      <a:r>
                        <a:rPr lang="fr-FR" sz="11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fr-FR" sz="11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scenario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02556"/>
                  </a:ext>
                </a:extLst>
              </a:tr>
              <a:tr h="3109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Prescribed</a:t>
                      </a: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tasks</a:t>
                      </a: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success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Gestures</a:t>
                      </a:r>
                      <a:r>
                        <a:rPr lang="fr-FR" sz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performed</a:t>
                      </a:r>
                      <a:r>
                        <a:rPr lang="fr-FR" sz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(points à questionner selon l’annexe méthodologique SKY)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Prescribed goals in relation to personal singularities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"how to do" according to usual practices and individual approaches (flow chart, procedure chart,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organisation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chart, etc.)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logical process of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realisation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(logical sequence of actions or chain of activities) and the individual adaptations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context of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impleentation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the particular conditions The postures to be taken and personal adjustments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Ergonomic constraints and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personalised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corrections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and hygiene rules and habits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Associated knowledge (literacy, numeracy and computer skills)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Scenario / </a:t>
                      </a:r>
                      <a:r>
                        <a:rPr lang="fr-FR" sz="120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sequences</a:t>
                      </a:r>
                      <a:r>
                        <a:rPr lang="fr-FR" sz="12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time / observation 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Formalization in the form of sentences synthesizing the prescribed and the achieved.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to be carried out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 for success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S2 ...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546004"/>
                  </a:ext>
                </a:extLst>
              </a:tr>
              <a:tr h="1360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 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instructions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 cards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Operating procedures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manual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HSE (Health, Safety and Environment) regulations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 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of the situation and professional practices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Manufacturers' manuals and documentation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 and installation documents and guides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instructions and recommendations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Sources :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frameworks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training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Available educational resources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543918"/>
                  </a:ext>
                </a:extLst>
              </a:tr>
              <a:tr h="9717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 :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should be included in the context and framework of the work situation (room, temperature, other people passing by, possible nuisances, risk of electrocution, etc.)?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 :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Filmed situation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annex recommends a strong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contextualisation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gestures to be performed</a:t>
                      </a: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Observations :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annex recommends a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formalisation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towards fun, stimulating learning situations, facilitating recognition and support for learning, access to employment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19" marR="556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34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73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1468" y="199534"/>
            <a:ext cx="10515600" cy="64749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0000FF"/>
                </a:solidFill>
              </a:rPr>
              <a:t>Micro-training group: Use of a patient lift and a sit-to-stand device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18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7311"/>
              </p:ext>
            </p:extLst>
          </p:nvPr>
        </p:nvGraphicFramePr>
        <p:xfrm>
          <a:off x="983226" y="1690688"/>
          <a:ext cx="10370574" cy="4304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5987">
                  <a:extLst>
                    <a:ext uri="{9D8B030D-6E8A-4147-A177-3AD203B41FA5}">
                      <a16:colId xmlns:a16="http://schemas.microsoft.com/office/drawing/2014/main" val="1505858054"/>
                    </a:ext>
                  </a:extLst>
                </a:gridCol>
                <a:gridCol w="7204587">
                  <a:extLst>
                    <a:ext uri="{9D8B030D-6E8A-4147-A177-3AD203B41FA5}">
                      <a16:colId xmlns:a16="http://schemas.microsoft.com/office/drawing/2014/main" val="87514675"/>
                    </a:ext>
                  </a:extLst>
                </a:gridCol>
              </a:tblGrid>
              <a:tr h="2001042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Professional </a:t>
                      </a:r>
                      <a:r>
                        <a:rPr lang="fr-FR" sz="2800" dirty="0" err="1">
                          <a:effectLst/>
                        </a:rPr>
                        <a:t>sector</a:t>
                      </a:r>
                      <a:r>
                        <a:rPr lang="fr-FR" sz="2800" dirty="0">
                          <a:effectLst/>
                        </a:rPr>
                        <a:t> of </a:t>
                      </a:r>
                      <a:r>
                        <a:rPr lang="fr-FR" sz="2800" dirty="0" err="1">
                          <a:effectLst/>
                        </a:rPr>
                        <a:t>activity</a:t>
                      </a:r>
                      <a:endParaRPr lang="fr-FR" sz="2800" dirty="0">
                        <a:effectLst/>
                      </a:endParaRPr>
                    </a:p>
                    <a:p>
                      <a:pPr marL="0" lvl="0" indent="0">
                        <a:spcBef>
                          <a:spcPts val="8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</a:rPr>
                        <a:t>Personal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 Assistance Service at home or in an institution for the </a:t>
                      </a:r>
                      <a:r>
                        <a:rPr lang="fr-FR" sz="2400" b="1" dirty="0" err="1">
                          <a:solidFill>
                            <a:schemeClr val="tx1"/>
                          </a:solidFill>
                          <a:effectLst/>
                        </a:rPr>
                        <a:t>disabled</a:t>
                      </a: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 (EPHAD)</a:t>
                      </a:r>
                    </a:p>
                    <a:p>
                      <a:pPr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34430"/>
                  </a:ext>
                </a:extLst>
              </a:tr>
              <a:tr h="2303955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</a:rPr>
                        <a:t>Objectives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fr-BE" sz="2400" b="1" dirty="0" err="1">
                          <a:effectLst/>
                        </a:rPr>
                        <a:t>Professionalise</a:t>
                      </a:r>
                      <a:r>
                        <a:rPr lang="fr-BE" sz="2400" b="1" dirty="0">
                          <a:effectLst/>
                        </a:rPr>
                        <a:t> and </a:t>
                      </a:r>
                      <a:r>
                        <a:rPr lang="fr-BE" sz="2400" b="1" dirty="0" err="1">
                          <a:effectLst/>
                        </a:rPr>
                        <a:t>develop</a:t>
                      </a:r>
                      <a:r>
                        <a:rPr lang="fr-BE" sz="2400" b="1" dirty="0">
                          <a:effectLst/>
                        </a:rPr>
                        <a:t> the </a:t>
                      </a:r>
                      <a:r>
                        <a:rPr lang="fr-BE" sz="2400" b="1" dirty="0" err="1">
                          <a:effectLst/>
                        </a:rPr>
                        <a:t>skills</a:t>
                      </a:r>
                      <a:r>
                        <a:rPr lang="fr-BE" sz="2400" b="1" dirty="0">
                          <a:effectLst/>
                        </a:rPr>
                        <a:t> of </a:t>
                      </a:r>
                      <a:r>
                        <a:rPr lang="fr-BE" sz="2400" b="1" dirty="0" err="1">
                          <a:effectLst/>
                        </a:rPr>
                        <a:t>jobseekers</a:t>
                      </a:r>
                      <a:r>
                        <a:rPr lang="fr-BE" sz="2400" b="1" dirty="0">
                          <a:effectLst/>
                        </a:rPr>
                        <a:t> to enable </a:t>
                      </a:r>
                      <a:r>
                        <a:rPr lang="fr-BE" sz="2400" b="1" dirty="0" err="1">
                          <a:effectLst/>
                        </a:rPr>
                        <a:t>them</a:t>
                      </a:r>
                      <a:r>
                        <a:rPr lang="fr-BE" sz="2400" b="1" dirty="0">
                          <a:effectLst/>
                        </a:rPr>
                        <a:t> to return to </a:t>
                      </a:r>
                      <a:r>
                        <a:rPr lang="fr-BE" sz="2400" b="1" dirty="0" err="1">
                          <a:effectLst/>
                        </a:rPr>
                        <a:t>employment</a:t>
                      </a:r>
                      <a:endParaRPr lang="fr-FR" sz="24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3739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7053285-0DDC-6D2E-1E04-416F5F22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"/>
            <a:ext cx="1424539" cy="9990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2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3178" y="77003"/>
            <a:ext cx="9885146" cy="856648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>
                <a:solidFill>
                  <a:srgbClr val="0000FF"/>
                </a:solidFill>
              </a:rPr>
              <a:t>Micro-training group: Use of a patient lift and a sit-to-stand device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37"/>
            <a:ext cx="1443789" cy="883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9640" y="1119748"/>
            <a:ext cx="10424160" cy="464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</a:t>
            </a:r>
            <a:r>
              <a:rPr lang="fr-FR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fr-FR" sz="24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fr-FR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endParaRPr lang="fr-FR" sz="24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skills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a personal lift and a sit-to-stand device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an important need in the personal assistance sector.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two proposed skills are taken from the CCP 2 reference document "Accompanying the person in essential daily activities" of the Family Life Assistant title (ADVF).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Code(s) NSF : RNCP35506 - TP - Family Life Assistant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 : K1302 - Assistance to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4" y="96287"/>
            <a:ext cx="1472664" cy="108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2410" y="565809"/>
            <a:ext cx="103182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Agenda</a:t>
            </a:r>
          </a:p>
          <a:p>
            <a:pPr algn="ctr" hangingPunct="0"/>
            <a:endParaRPr lang="fr-FR" sz="4000" b="1" dirty="0">
              <a:solidFill>
                <a:srgbClr val="0000FF"/>
              </a:solidFill>
            </a:endParaRPr>
          </a:p>
          <a:p>
            <a:pPr algn="just" hangingPunct="0"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Reminder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project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Presentation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European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project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partners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Presentation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members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Val d’Oise Territorial Group</a:t>
            </a: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Process of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detecting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professional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gestures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identified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relation to the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selected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trades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Beneficiaries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micro-training courses</a:t>
            </a: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 of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measuring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 « delta » at the entrance to micro-training</a:t>
            </a:r>
          </a:p>
          <a:p>
            <a:pPr marL="457200" indent="-457200" algn="just" hangingPunct="0">
              <a:spcAft>
                <a:spcPts val="0"/>
              </a:spcAft>
              <a:buFont typeface="+mj-lt"/>
              <a:buAutoNum type="arabicPeriod"/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Synthesis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closure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work</a:t>
            </a:r>
            <a:endParaRPr lang="fr-F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2</a:t>
            </a:fld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3" y="6153664"/>
            <a:ext cx="3667226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9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20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3178" y="77003"/>
            <a:ext cx="9885146" cy="856648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>
                <a:solidFill>
                  <a:srgbClr val="0000FF"/>
                </a:solidFill>
              </a:rPr>
              <a:t>Micro-training group: Use of a patient lift and a sit-to-stand device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36"/>
            <a:ext cx="1703671" cy="1042745"/>
          </a:xfrm>
          <a:prstGeom prst="rect">
            <a:avLst/>
          </a:prstGeom>
        </p:spPr>
      </p:pic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136439771"/>
              </p:ext>
            </p:extLst>
          </p:nvPr>
        </p:nvGraphicFramePr>
        <p:xfrm>
          <a:off x="1270536" y="2093597"/>
          <a:ext cx="9894769" cy="452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347538" y="1151668"/>
            <a:ext cx="1035678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method: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"The professional gesture is not written from an action verb in a constructed sentence, but is the result of a compilation of words, phrases, anecdotes which will then be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formalised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used to make the micro-training </a:t>
            </a:r>
            <a:r>
              <a:rPr lang="en-US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(p.7, Guide Sky phase 1: Extract from the methodological annex).</a:t>
            </a:r>
            <a:endParaRPr lang="fr-FR" sz="1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0"/>
            <a:ext cx="1394887" cy="10235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9038" y="79611"/>
            <a:ext cx="103182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5. </a:t>
            </a:r>
            <a:r>
              <a:rPr lang="fr-FR" sz="4000" b="1" u="sng" dirty="0" err="1">
                <a:solidFill>
                  <a:srgbClr val="0000FF"/>
                </a:solidFill>
              </a:rPr>
              <a:t>Beneficiaries</a:t>
            </a:r>
            <a:r>
              <a:rPr lang="fr-FR" sz="4000" b="1" u="sng" dirty="0">
                <a:solidFill>
                  <a:srgbClr val="0000FF"/>
                </a:solidFill>
              </a:rPr>
              <a:t> of the short micro-trainings</a:t>
            </a:r>
          </a:p>
          <a:p>
            <a:pPr algn="ctr" hangingPunct="0"/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21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02" y="1218499"/>
            <a:ext cx="8667551" cy="500978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2938" y="1477982"/>
            <a:ext cx="3301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Entry into the PLIE</a:t>
            </a:r>
            <a:r>
              <a:rPr lang="en-US" dirty="0"/>
              <a:t> is a </a:t>
            </a:r>
            <a:r>
              <a:rPr lang="en-US" b="1" dirty="0"/>
              <a:t>voluntary </a:t>
            </a:r>
            <a:r>
              <a:rPr lang="en-US" dirty="0"/>
              <a:t>act by the participant, who is then assigned a single pathway referent, whose tasks are: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 establish a diagnosis of the participant's skills, difficulties and expectations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 co-construct the integration pathway with the participant and to coordinate the various stages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then to ensure follow-up in employment during the first six months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4" y="288793"/>
            <a:ext cx="1703671" cy="12501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76414" y="2384984"/>
            <a:ext cx="10318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6. Méthode de mesure du « delta » à l’entrée sur les micro-formations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22</a:t>
            </a:fld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0ACFC-57E1-E6F2-FC2C-BAA07F2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Professional</a:t>
            </a:r>
            <a:r>
              <a:rPr lang="en-US" dirty="0"/>
              <a:t> </a:t>
            </a:r>
            <a:r>
              <a:rPr lang="en-US" b="1" dirty="0"/>
              <a:t>gestures</a:t>
            </a:r>
            <a:br>
              <a:rPr lang="en-US" b="1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88418F-7072-B6DD-4D56-A0A28B535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Identify the professional gestures of a trade with the workers themselves (description of the work, how it is done, tools and materials used, necessary knowledge, operating rules, photos, video, etc.)</a:t>
            </a:r>
          </a:p>
          <a:p>
            <a:pPr marL="0" indent="0">
              <a:buNone/>
            </a:pPr>
            <a:r>
              <a:rPr lang="en-US" sz="3200" dirty="0"/>
              <a:t>Select 2 professional gestures that are particularly representative of the trade (essential for starting out)</a:t>
            </a:r>
          </a:p>
          <a:p>
            <a:pPr marL="0" indent="0">
              <a:buNone/>
            </a:pPr>
            <a:r>
              <a:rPr lang="en-US" sz="3200" dirty="0"/>
              <a:t>Describe and/or represent the pedagogical objectives of the 2 professional gestures (levels of knowledge and practice, tools, equipment, safety, risks, photos, videos, drawings, etc.)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32816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53C10-F7C8-F364-DABB-B5AB83B3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Individual abilities (1/2)</a:t>
            </a:r>
            <a:endParaRPr lang="fr-BE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EA48C1-10C0-CE31-538F-FB2AA1FF2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Present the 2 professional actions to the candidates (purposes of the actions, descriptions, diagrams, photos, videos, tools used, work environment, documents, constraints and rules, etc.) </a:t>
            </a:r>
          </a:p>
          <a:p>
            <a:pPr marL="0" indent="0">
              <a:buNone/>
            </a:pPr>
            <a:r>
              <a:rPr lang="en-US" sz="3200" dirty="0"/>
              <a:t>Ask the candidates to explain the 2 professional actions in their own way and by association of ideas (similar experiences, informal practices, hobbies, curiosity, etc.)</a:t>
            </a:r>
          </a:p>
          <a:p>
            <a:pPr marL="0" indent="0">
              <a:buNone/>
            </a:pPr>
            <a:r>
              <a:rPr lang="en-US" sz="3200" dirty="0"/>
              <a:t>Discuss with the candidate his/her representation of the job and the 2 professional gestures (interest, desire to try, attraction, willingness to invest, working environment, etc.).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51224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AC35B-33F9-D274-16E9-A49E1C26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Individual abilities (2/2)</a:t>
            </a:r>
            <a:endParaRPr lang="fr-BE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A82873-054D-5B98-46AC-D8E9987B9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Measure, in consultation with the candidate, the gaps between the required gestures and his/her individual abilities (self-assessment + external opinion) </a:t>
            </a:r>
          </a:p>
          <a:p>
            <a:pPr marL="0" indent="0">
              <a:buNone/>
            </a:pPr>
            <a:r>
              <a:rPr lang="en-US" sz="3200" dirty="0"/>
              <a:t>Define, with the candidate, his/her need for training in the 2 professional gestures by means of a micro-training course (present the pedagogical objectives of the micro-training </a:t>
            </a:r>
            <a:r>
              <a:rPr lang="en-US" sz="3200" dirty="0" err="1"/>
              <a:t>programmes</a:t>
            </a:r>
            <a:r>
              <a:rPr lang="en-US" sz="3200" dirty="0"/>
              <a:t>) </a:t>
            </a:r>
          </a:p>
          <a:p>
            <a:pPr marL="0" indent="0">
              <a:buNone/>
            </a:pPr>
            <a:r>
              <a:rPr lang="en-US" sz="3200" dirty="0"/>
              <a:t>Refer the candidate to a referent training </a:t>
            </a:r>
            <a:r>
              <a:rPr lang="en-US" sz="3200" dirty="0" err="1"/>
              <a:t>organisation</a:t>
            </a:r>
            <a:r>
              <a:rPr lang="en-US" sz="3200" dirty="0"/>
              <a:t> or to a professional practice course in a company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3797616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039"/>
            <a:ext cx="1405289" cy="10311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0793" y="2784474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7. Synthèse et clôture des travaux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26</a:t>
            </a:fld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158311"/>
            <a:ext cx="1314821" cy="964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64658" y="288792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1. Background of the </a:t>
            </a:r>
            <a:r>
              <a:rPr lang="fr-FR" sz="4000" b="1" u="sng" dirty="0" err="1">
                <a:solidFill>
                  <a:srgbClr val="0000FF"/>
                </a:solidFill>
              </a:rPr>
              <a:t>project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3</a:t>
            </a:fld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64" y="6356349"/>
            <a:ext cx="3667226" cy="36512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331003-EB3B-DE40-CD69-A35AFF30463F}"/>
              </a:ext>
            </a:extLst>
          </p:cNvPr>
          <p:cNvSpPr txBox="1">
            <a:spLocks/>
          </p:cNvSpPr>
          <p:nvPr/>
        </p:nvSpPr>
        <p:spPr>
          <a:xfrm>
            <a:off x="838200" y="1693170"/>
            <a:ext cx="10515600" cy="3200682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Reminder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objectives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To enable the long-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unemployed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(LTU)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acquire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valuable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through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theprovision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short-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 in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reintegrate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professionally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desire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To propose a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complementary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(micro-training and support for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LTUs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CFB77F-608C-6A22-DCDB-403092EF028E}"/>
              </a:ext>
            </a:extLst>
          </p:cNvPr>
          <p:cNvSpPr/>
          <p:nvPr/>
        </p:nvSpPr>
        <p:spPr>
          <a:xfrm>
            <a:off x="838200" y="5150779"/>
            <a:ext cx="10515600" cy="8651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SKY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micro-training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progressive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(socio)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reintegration</a:t>
            </a:r>
            <a:r>
              <a:rPr lang="fr-FR" sz="2400" b="1" dirty="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b="1" dirty="0">
              <a:solidFill>
                <a:srgbClr val="3333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1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544"/>
            <a:ext cx="1429702" cy="1049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2410" y="233489"/>
            <a:ext cx="103182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2. </a:t>
            </a:r>
            <a:r>
              <a:rPr lang="fr-FR" sz="4000" b="1" u="sng" dirty="0" err="1">
                <a:solidFill>
                  <a:srgbClr val="0000FF"/>
                </a:solidFill>
              </a:rPr>
              <a:t>European</a:t>
            </a:r>
            <a:r>
              <a:rPr lang="fr-FR" sz="4000" b="1" u="sng" dirty="0">
                <a:solidFill>
                  <a:srgbClr val="0000FF"/>
                </a:solidFill>
              </a:rPr>
              <a:t> </a:t>
            </a:r>
            <a:r>
              <a:rPr lang="fr-FR" sz="4000" b="1" u="sng" dirty="0" err="1">
                <a:solidFill>
                  <a:srgbClr val="0000FF"/>
                </a:solidFill>
              </a:rPr>
              <a:t>partner</a:t>
            </a:r>
            <a:r>
              <a:rPr lang="fr-FR" sz="4000" b="1" u="sng" dirty="0">
                <a:solidFill>
                  <a:srgbClr val="0000FF"/>
                </a:solidFill>
              </a:rPr>
              <a:t> of the </a:t>
            </a:r>
            <a:r>
              <a:rPr lang="fr-FR" sz="4000" b="1" u="sng" dirty="0" err="1">
                <a:solidFill>
                  <a:srgbClr val="0000FF"/>
                </a:solidFill>
              </a:rPr>
              <a:t>project</a:t>
            </a:r>
            <a:r>
              <a:rPr lang="fr-FR" sz="4000" b="1" u="sng" dirty="0">
                <a:solidFill>
                  <a:srgbClr val="0000FF"/>
                </a:solidFill>
              </a:rPr>
              <a:t> </a:t>
            </a:r>
          </a:p>
          <a:p>
            <a:pPr algn="just" hangingPunct="0">
              <a:spcAft>
                <a:spcPts val="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4</a:t>
            </a:fld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3" y="6153664"/>
            <a:ext cx="3667226" cy="4144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4F4A924-EE2A-1B75-ABBF-B5BBF3140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166" y="2135006"/>
            <a:ext cx="2495165" cy="1381178"/>
          </a:xfrm>
          <a:prstGeom prst="rect">
            <a:avLst/>
          </a:prstGeom>
        </p:spPr>
      </p:pic>
      <p:pic>
        <p:nvPicPr>
          <p:cNvPr id="12" name="Image 1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5102661-C708-6089-00ED-B27A3053B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246" y="2236286"/>
            <a:ext cx="3115274" cy="12798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D2068B4-402B-EC3A-58A3-87483AF0A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0165" y="1990699"/>
            <a:ext cx="2380527" cy="17710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9DB6078-389E-0032-3ABB-BE5EE6732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175" y="3898837"/>
            <a:ext cx="1956355" cy="163203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0307ADF-F551-66B4-2434-1702CC6F79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4984" y="4201776"/>
            <a:ext cx="3424536" cy="138117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DEBF946-1010-821E-4CE1-5E18ED276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0165" y="4534097"/>
            <a:ext cx="1889924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40"/>
            <a:ext cx="1251283" cy="918188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5</a:t>
            </a:fld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47" y="6267659"/>
            <a:ext cx="3667226" cy="414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261" y="1278764"/>
            <a:ext cx="113578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The SKY project is based on the establishment of Territorial Working Groups (TWGs) </a:t>
            </a:r>
            <a:r>
              <a:rPr lang="en-US" sz="2400" b="1" dirty="0" err="1"/>
              <a:t>mobilising</a:t>
            </a:r>
            <a:r>
              <a:rPr lang="en-US" sz="2400" b="1" dirty="0"/>
              <a:t> to create tools to promote the acquisition of skills through micro-training</a:t>
            </a:r>
            <a:endParaRPr lang="fr-F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The AGFE </a:t>
            </a:r>
            <a:r>
              <a:rPr lang="en-US" sz="2400" dirty="0" err="1"/>
              <a:t>mobilises</a:t>
            </a:r>
            <a:r>
              <a:rPr lang="en-US" sz="2400" dirty="0"/>
              <a:t> the</a:t>
            </a:r>
            <a:r>
              <a:rPr lang="en-US" sz="2400" b="1" dirty="0"/>
              <a:t> PLIE (Local Multiannual Plans for Integration and Employment) to set up the TWGs</a:t>
            </a:r>
            <a:endParaRPr lang="fr-F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/>
              <a:t>The PLIEs </a:t>
            </a:r>
            <a:r>
              <a:rPr lang="en-US" sz="2400" dirty="0"/>
              <a:t>aim to provide </a:t>
            </a:r>
            <a:r>
              <a:rPr lang="en-US" sz="2400" b="1" dirty="0"/>
              <a:t>access to sustainable employment for people excluded from the </a:t>
            </a:r>
            <a:r>
              <a:rPr lang="en-US" sz="2400" b="1" dirty="0" err="1"/>
              <a:t>labour</a:t>
            </a:r>
            <a:r>
              <a:rPr lang="en-US" sz="2400" b="1" dirty="0"/>
              <a:t> market. The PLIEs </a:t>
            </a:r>
            <a:r>
              <a:rPr lang="en-US" sz="2400" dirty="0"/>
              <a:t>offer</a:t>
            </a:r>
            <a:endParaRPr lang="fr-F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sz="2000" b="1" dirty="0" err="1"/>
              <a:t>individualised</a:t>
            </a:r>
            <a:r>
              <a:rPr lang="en-US" sz="2000" b="1" dirty="0"/>
              <a:t> and reinforced support for the public, </a:t>
            </a:r>
            <a:r>
              <a:rPr lang="en-US" sz="2000" dirty="0"/>
              <a:t>with no time limit;</a:t>
            </a:r>
            <a:endParaRPr lang="fr-FR" sz="2000" dirty="0"/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This support is long-term and takes into account the whole person;</a:t>
            </a:r>
            <a:endParaRPr lang="fr-FR" sz="2000" dirty="0"/>
          </a:p>
          <a:p>
            <a:pPr marL="1200150" lvl="2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It is provided by </a:t>
            </a:r>
            <a:r>
              <a:rPr lang="en-US" sz="2000" dirty="0" err="1"/>
              <a:t>individualised</a:t>
            </a:r>
            <a:r>
              <a:rPr lang="en-US" sz="2000" dirty="0"/>
              <a:t> </a:t>
            </a:r>
            <a:r>
              <a:rPr lang="en-US" sz="2000" b="1" dirty="0"/>
              <a:t>pathway referents </a:t>
            </a:r>
            <a:r>
              <a:rPr lang="en-US" sz="2000" dirty="0"/>
              <a:t>and continues for the first six months of access to sustainable employment.</a:t>
            </a:r>
            <a:endParaRPr lang="fr-FR" sz="2000" dirty="0"/>
          </a:p>
          <a:p>
            <a:pPr algn="just"/>
            <a:endParaRPr lang="fr-FR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3C65B-6C5B-9344-5833-A773704783E8}"/>
              </a:ext>
            </a:extLst>
          </p:cNvPr>
          <p:cNvSpPr/>
          <p:nvPr/>
        </p:nvSpPr>
        <p:spPr>
          <a:xfrm>
            <a:off x="1352350" y="6843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3. Val d’Oise Territorial Groups</a:t>
            </a:r>
            <a:r>
              <a:rPr lang="fr-FR" b="1" u="sng" dirty="0">
                <a:solidFill>
                  <a:srgbClr val="0000FF"/>
                </a:solidFill>
              </a:rPr>
              <a:t> 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0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8" y="108303"/>
            <a:ext cx="1174281" cy="8616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41659" y="59259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3. Val d’Oise Territorial Groups </a:t>
            </a:r>
            <a:endParaRPr lang="fr-F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24E4-6C6F-448A-ABD8-FD761F568163}" type="slidenum">
              <a:rPr lang="fr-BE" smtClean="0"/>
              <a:t>6</a:t>
            </a:fld>
            <a:endParaRPr lang="fr-BE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70512C-969C-28BB-0816-C601EAF88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37" y="1774971"/>
            <a:ext cx="2254761" cy="1666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4749" y="1809549"/>
            <a:ext cx="2229051" cy="178067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C96E8C-9CD5-35F6-FA91-F0E58C827750}"/>
              </a:ext>
            </a:extLst>
          </p:cNvPr>
          <p:cNvSpPr txBox="1"/>
          <p:nvPr/>
        </p:nvSpPr>
        <p:spPr>
          <a:xfrm>
            <a:off x="3218658" y="1372449"/>
            <a:ext cx="5422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Local Plan for Integration and Employment (PLIE</a:t>
            </a:r>
            <a:r>
              <a:rPr lang="en-US" b="1" dirty="0"/>
              <a:t>)</a:t>
            </a:r>
          </a:p>
          <a:p>
            <a:pPr algn="ctr"/>
            <a:r>
              <a:rPr lang="en-US" b="1" dirty="0">
                <a:hlinkClick r:id="rId6"/>
              </a:rPr>
              <a:t>https://www.europlie.asso.fr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aim of a </a:t>
            </a:r>
            <a:r>
              <a:rPr lang="en-US" b="1" dirty="0">
                <a:solidFill>
                  <a:srgbClr val="0000FF"/>
                </a:solidFill>
              </a:rPr>
              <a:t>PLIE</a:t>
            </a:r>
            <a:r>
              <a:rPr lang="en-US" b="1" dirty="0"/>
              <a:t> is to enable vulnerable groups (low level of qualifications, very long-term unemployment, migrants, etc.) to access and return to employment in its territory.</a:t>
            </a:r>
            <a:endParaRPr lang="fr-BE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6C2CF7-D3F3-4183-60DF-AE63D7D104C1}"/>
              </a:ext>
            </a:extLst>
          </p:cNvPr>
          <p:cNvSpPr txBox="1"/>
          <p:nvPr/>
        </p:nvSpPr>
        <p:spPr>
          <a:xfrm>
            <a:off x="480037" y="4344511"/>
            <a:ext cx="10608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choice of relying on two distinct territories through the PLIEs to deploy the approach implemented in the framework of the SKY project has two objectives.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first objective is to rely on a wide range of partners in order to enrich the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second objective is to broaden the integration offer of the PLIE in terms of building integration pathways based on the micro-trainings that will have been produced by the project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6210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/>
        </p:nvSpPr>
        <p:spPr>
          <a:xfrm>
            <a:off x="2173982" y="3491345"/>
            <a:ext cx="846309" cy="692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429164" y="3592945"/>
            <a:ext cx="406400" cy="5911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BF9C-0C24-4915-819F-7CFD1554EFC8}" type="slidenum">
              <a:rPr lang="fr-FR" smtClean="0"/>
              <a:t>7</a:t>
            </a:fld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342011" y="1289571"/>
            <a:ext cx="326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Agency FB" panose="020B0503020202020204" pitchFamily="34" charset="0"/>
                <a:cs typeface="Arial" panose="020B0604020202020204" pitchFamily="34" charset="0"/>
              </a:rPr>
              <a:t>Val d’Oise</a:t>
            </a:r>
          </a:p>
        </p:txBody>
      </p:sp>
      <p:sp>
        <p:nvSpPr>
          <p:cNvPr id="15" name="Ellipse 14"/>
          <p:cNvSpPr/>
          <p:nvPr/>
        </p:nvSpPr>
        <p:spPr>
          <a:xfrm>
            <a:off x="2173982" y="3592945"/>
            <a:ext cx="846309" cy="591128"/>
          </a:xfrm>
          <a:prstGeom prst="ellips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65" y="1689681"/>
            <a:ext cx="8911439" cy="451437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31750"/>
          </a:effectLst>
        </p:spPr>
      </p:pic>
      <p:sp>
        <p:nvSpPr>
          <p:cNvPr id="16" name="Ellipse 15"/>
          <p:cNvSpPr/>
          <p:nvPr/>
        </p:nvSpPr>
        <p:spPr>
          <a:xfrm>
            <a:off x="4098109" y="3431309"/>
            <a:ext cx="763733" cy="812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7679901" y="3066472"/>
            <a:ext cx="1681018" cy="1228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17" y="4072259"/>
            <a:ext cx="1740241" cy="1023847"/>
          </a:xfrm>
          <a:prstGeom prst="rect">
            <a:avLst/>
          </a:prstGeom>
        </p:spPr>
      </p:pic>
      <p:cxnSp>
        <p:nvCxnSpPr>
          <p:cNvPr id="29" name="Connecteur droit avec flèche 28"/>
          <p:cNvCxnSpPr/>
          <p:nvPr/>
        </p:nvCxnSpPr>
        <p:spPr>
          <a:xfrm flipV="1">
            <a:off x="3090746" y="4132232"/>
            <a:ext cx="1060351" cy="2947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15" y="2277088"/>
            <a:ext cx="1407197" cy="745541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>
          <a:xfrm flipV="1">
            <a:off x="9260405" y="3022629"/>
            <a:ext cx="485399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720F0F4-DDFA-9DD6-E9B5-1F5346F02976}"/>
              </a:ext>
            </a:extLst>
          </p:cNvPr>
          <p:cNvSpPr/>
          <p:nvPr/>
        </p:nvSpPr>
        <p:spPr>
          <a:xfrm>
            <a:off x="1695143" y="130287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3. Val d’Oise Territorial Groups </a:t>
            </a:r>
            <a:endParaRPr lang="fr-F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B89090-F560-33B9-4C1B-84D7B9421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8" y="69603"/>
            <a:ext cx="1047388" cy="7685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396" y="4798192"/>
            <a:ext cx="2242685" cy="12801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BF9C-0C24-4915-819F-7CFD1554EFC8}" type="slidenum">
              <a:rPr lang="fr-FR" smtClean="0"/>
              <a:t>8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20F0F4-DDFA-9DD6-E9B5-1F5346F02976}"/>
              </a:ext>
            </a:extLst>
          </p:cNvPr>
          <p:cNvSpPr/>
          <p:nvPr/>
        </p:nvSpPr>
        <p:spPr>
          <a:xfrm>
            <a:off x="1743270" y="209231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3. Val d’Oise Territorial Groups </a:t>
            </a:r>
            <a:endParaRPr lang="fr-F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B89090-F560-33B9-4C1B-84D7B9421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" y="0"/>
            <a:ext cx="1249824" cy="9171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A4A5AE1-4A52-EE42-5849-A83BF48FFA90}"/>
              </a:ext>
            </a:extLst>
          </p:cNvPr>
          <p:cNvSpPr txBox="1"/>
          <p:nvPr/>
        </p:nvSpPr>
        <p:spPr>
          <a:xfrm>
            <a:off x="639799" y="1422978"/>
            <a:ext cx="104635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hangingPunct="1"/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 people </a:t>
            </a:r>
            <a:r>
              <a:rPr lang="fr-FR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participated</a:t>
            </a: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fr-FR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different</a:t>
            </a:r>
            <a:r>
              <a:rPr lang="fr-F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organisations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459DDB2-A3E0-139C-EDDF-8638AB0AA0B5}"/>
              </a:ext>
            </a:extLst>
          </p:cNvPr>
          <p:cNvSpPr txBox="1"/>
          <p:nvPr/>
        </p:nvSpPr>
        <p:spPr>
          <a:xfrm>
            <a:off x="591042" y="2258448"/>
            <a:ext cx="114705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Times New Roman" panose="02020603050405020304" pitchFamily="18" charset="0"/>
              <a:buChar char="•"/>
            </a:pPr>
            <a:r>
              <a:rPr lang="fr-FR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Public </a:t>
            </a:r>
            <a:r>
              <a:rPr lang="fr-FR" sz="2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Employment</a:t>
            </a:r>
            <a:r>
              <a:rPr lang="fr-FR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Service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Pôle Emploi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MDE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Roissy Pays de France –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UNISAP, Mission Locale</a:t>
            </a:r>
          </a:p>
          <a:p>
            <a:pPr marL="342900" indent="-342900" algn="just">
              <a:buFont typeface="Times New Roman" panose="02020603050405020304" pitchFamily="18" charset="0"/>
              <a:buChar char="•"/>
            </a:pP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r>
              <a:rPr lang="fr-FR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Entreprises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SUEZ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Rebond,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MMS France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(ICT), Employer cluster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Aide à Domicile 95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Kangourou Kid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la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MFPass*</a:t>
            </a: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Training organisations</a:t>
            </a:r>
            <a:r>
              <a:rPr lang="fr-FR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Greta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 d’Oise,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AFPA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Assist’Famille</a:t>
            </a: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r>
              <a:rPr lang="fr-FR" sz="2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Solidarity</a:t>
            </a: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associations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: EQUALIS, ESPERER95, ARS95 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EBE CESIL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r>
              <a:rPr lang="fr-FR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Environnement association</a:t>
            </a:r>
            <a:r>
              <a:rPr lang="fr-FR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nn-NO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ETRE</a:t>
            </a: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1">
              <a:buFont typeface="Times New Roman" panose="02020603050405020304" pitchFamily="18" charset="0"/>
              <a:buChar char="•"/>
            </a:pPr>
            <a:r>
              <a:rPr lang="fr-FR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Local Public Body 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Commune de Cergy, Agglomération de Roissy pays de France, </a:t>
            </a:r>
            <a:endParaRPr lang="fr-FR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7054" y="6087045"/>
            <a:ext cx="376030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fr-FR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Mutualité Française Publique Action Santé Sociale Centre de la Gabrielle</a:t>
            </a:r>
            <a:endParaRPr lang="fr-FR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573" y="6311265"/>
            <a:ext cx="2792757" cy="4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387" y="1196176"/>
            <a:ext cx="11486242" cy="8680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 best practices propositions</a:t>
            </a:r>
            <a:r>
              <a:rPr lang="fr-FR" sz="1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fr-FR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fr-FR" b="1" dirty="0">
                <a:solidFill>
                  <a:srgbClr val="3333FF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9872-40EB-4286-A007-674A07170877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01F164E2-FAC0-A6B9-CC08-495F0F3F7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638843"/>
              </p:ext>
            </p:extLst>
          </p:nvPr>
        </p:nvGraphicFramePr>
        <p:xfrm>
          <a:off x="352879" y="1674796"/>
          <a:ext cx="11588750" cy="4864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47327" imgH="2959247" progId="Excel.Sheet.12">
                  <p:embed/>
                </p:oleObj>
              </mc:Choice>
              <mc:Fallback>
                <p:oleObj name="Worksheet" r:id="rId2" imgW="11747327" imgH="2959247" progId="Excel.Sheet.12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01F164E2-FAC0-A6B9-CC08-495F0F3F7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879" y="1674796"/>
                        <a:ext cx="11588750" cy="4864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6C1821D-700E-16FD-71E8-89E795AD5F24}"/>
              </a:ext>
            </a:extLst>
          </p:cNvPr>
          <p:cNvSpPr/>
          <p:nvPr/>
        </p:nvSpPr>
        <p:spPr>
          <a:xfrm>
            <a:off x="1752895" y="145777"/>
            <a:ext cx="10318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fr-FR" sz="4000" b="1" u="sng" dirty="0">
                <a:solidFill>
                  <a:srgbClr val="0000FF"/>
                </a:solidFill>
              </a:rPr>
              <a:t>3. Groupes Territoriaux du Val d’Oise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60820" cy="9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93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1915</Words>
  <Application>Microsoft Office PowerPoint</Application>
  <PresentationFormat>Grand écran</PresentationFormat>
  <Paragraphs>222</Paragraphs>
  <Slides>26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Agency FB</vt:lpstr>
      <vt:lpstr>Arial</vt:lpstr>
      <vt:lpstr>Calibri</vt:lpstr>
      <vt:lpstr>Calibri Light</vt:lpstr>
      <vt:lpstr>Times New Roman</vt:lpstr>
      <vt:lpstr>Wingdings</vt:lpstr>
      <vt:lpstr>Thème Office</vt:lpstr>
      <vt:lpstr>Worksheet</vt:lpstr>
      <vt:lpstr> European seminar  25th of January 2023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 steps:  Jointly identify the trades with high level job pressure  Identify a maximum of 2 skills per trade  Identification of the delta   Micro-training engineering</vt:lpstr>
      <vt:lpstr>Step 1 : Jointly identify the trades with job pressure  The first step was to meet a panel of companies and stakeholders operating in the same professional field in order to jointly determine the occupations in tension (those not regulated by compulsory qualifications). </vt:lpstr>
      <vt:lpstr>Présentation PowerPoint</vt:lpstr>
      <vt:lpstr>Présentation PowerPoint</vt:lpstr>
      <vt:lpstr>Micro-training group: Installation of an operational or ready to use computer workstation</vt:lpstr>
      <vt:lpstr>Micro-training group: Installation of an operational or ready to use computer workstation</vt:lpstr>
      <vt:lpstr>Micro-training group : Installation of an operational or ready-to-use computer workstation</vt:lpstr>
      <vt:lpstr>Micro-training group: Use of a patient lift and a sit-to-stand device</vt:lpstr>
      <vt:lpstr>Micro-training group: Use of a patient lift and a sit-to-stand device</vt:lpstr>
      <vt:lpstr>Micro-training group: Use of a patient lift and a sit-to-stand device</vt:lpstr>
      <vt:lpstr>Présentation PowerPoint</vt:lpstr>
      <vt:lpstr>Présentation PowerPoint</vt:lpstr>
      <vt:lpstr>Professional gestures </vt:lpstr>
      <vt:lpstr>Individual abilities (1/2)</vt:lpstr>
      <vt:lpstr>Individual abilities (2/2)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Fina Kanam</dc:creator>
  <cp:lastModifiedBy>Fina Kanam</cp:lastModifiedBy>
  <cp:revision>53</cp:revision>
  <cp:lastPrinted>2023-01-24T09:04:48Z</cp:lastPrinted>
  <dcterms:created xsi:type="dcterms:W3CDTF">2022-11-08T11:03:21Z</dcterms:created>
  <dcterms:modified xsi:type="dcterms:W3CDTF">2023-01-27T12:02:38Z</dcterms:modified>
</cp:coreProperties>
</file>